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3" r:id="rId5"/>
    <p:sldMasterId id="2147483679" r:id="rId6"/>
    <p:sldMasterId id="2147483667" r:id="rId7"/>
  </p:sldMasterIdLst>
  <p:notesMasterIdLst>
    <p:notesMasterId r:id="rId19"/>
  </p:notesMasterIdLst>
  <p:sldIdLst>
    <p:sldId id="256" r:id="rId8"/>
    <p:sldId id="257" r:id="rId9"/>
    <p:sldId id="258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70" r:id="rId18"/>
  </p:sldIdLst>
  <p:sldSz cx="24371300" cy="13716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1E910-15DC-8B46-854F-12A5688CF591}" v="5" dt="2024-08-30T09:15:29.8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/>
    <p:restoredTop sz="94789"/>
  </p:normalViewPr>
  <p:slideViewPr>
    <p:cSldViewPr>
      <p:cViewPr varScale="1">
        <p:scale>
          <a:sx n="42" d="100"/>
          <a:sy n="42" d="100"/>
        </p:scale>
        <p:origin x="208" y="7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a Granata" userId="53bc51ae4b6e9e36" providerId="LiveId" clId="{B27A3CE8-4A2A-4B78-99A7-59648800FB1C}"/>
    <pc:docChg chg="custSel modSld">
      <pc:chgData name="Michela Granata" userId="53bc51ae4b6e9e36" providerId="LiveId" clId="{B27A3CE8-4A2A-4B78-99A7-59648800FB1C}" dt="2023-09-06T14:55:21.669" v="10" actId="313"/>
      <pc:docMkLst>
        <pc:docMk/>
      </pc:docMkLst>
      <pc:sldChg chg="modSp mod">
        <pc:chgData name="Michela Granata" userId="53bc51ae4b6e9e36" providerId="LiveId" clId="{B27A3CE8-4A2A-4B78-99A7-59648800FB1C}" dt="2023-09-06T14:53:31.434" v="3" actId="20577"/>
        <pc:sldMkLst>
          <pc:docMk/>
          <pc:sldMk cId="1418443632" sldId="258"/>
        </pc:sldMkLst>
        <pc:spChg chg="mod">
          <ac:chgData name="Michela Granata" userId="53bc51ae4b6e9e36" providerId="LiveId" clId="{B27A3CE8-4A2A-4B78-99A7-59648800FB1C}" dt="2023-09-06T14:53:27.572" v="1" actId="20577"/>
          <ac:spMkLst>
            <pc:docMk/>
            <pc:sldMk cId="1418443632" sldId="258"/>
            <ac:spMk id="3" creationId="{CB1CBAA4-8822-43D7-63B4-15369AA4FC0E}"/>
          </ac:spMkLst>
        </pc:spChg>
        <pc:spChg chg="mod">
          <ac:chgData name="Michela Granata" userId="53bc51ae4b6e9e36" providerId="LiveId" clId="{B27A3CE8-4A2A-4B78-99A7-59648800FB1C}" dt="2023-09-06T14:53:31.434" v="3" actId="20577"/>
          <ac:spMkLst>
            <pc:docMk/>
            <pc:sldMk cId="1418443632" sldId="258"/>
            <ac:spMk id="13" creationId="{0178B6FD-FD43-26C0-A989-7A7209F7B368}"/>
          </ac:spMkLst>
        </pc:spChg>
      </pc:sldChg>
      <pc:sldChg chg="modSp mod">
        <pc:chgData name="Michela Granata" userId="53bc51ae4b6e9e36" providerId="LiveId" clId="{B27A3CE8-4A2A-4B78-99A7-59648800FB1C}" dt="2023-09-06T14:54:40.929" v="5" actId="20577"/>
        <pc:sldMkLst>
          <pc:docMk/>
          <pc:sldMk cId="2877553644" sldId="265"/>
        </pc:sldMkLst>
        <pc:spChg chg="mod">
          <ac:chgData name="Michela Granata" userId="53bc51ae4b6e9e36" providerId="LiveId" clId="{B27A3CE8-4A2A-4B78-99A7-59648800FB1C}" dt="2023-09-06T14:54:40.929" v="5" actId="20577"/>
          <ac:spMkLst>
            <pc:docMk/>
            <pc:sldMk cId="2877553644" sldId="265"/>
            <ac:spMk id="19" creationId="{33B1D69B-0AE0-42D1-9F1E-5DD0BB35499B}"/>
          </ac:spMkLst>
        </pc:spChg>
      </pc:sldChg>
      <pc:sldChg chg="modSp mod">
        <pc:chgData name="Michela Granata" userId="53bc51ae4b6e9e36" providerId="LiveId" clId="{B27A3CE8-4A2A-4B78-99A7-59648800FB1C}" dt="2023-09-06T14:55:21.669" v="10" actId="313"/>
        <pc:sldMkLst>
          <pc:docMk/>
          <pc:sldMk cId="1635757397" sldId="268"/>
        </pc:sldMkLst>
        <pc:spChg chg="mod">
          <ac:chgData name="Michela Granata" userId="53bc51ae4b6e9e36" providerId="LiveId" clId="{B27A3CE8-4A2A-4B78-99A7-59648800FB1C}" dt="2023-09-06T14:55:21.669" v="10" actId="313"/>
          <ac:spMkLst>
            <pc:docMk/>
            <pc:sldMk cId="1635757397" sldId="268"/>
            <ac:spMk id="34" creationId="{15CF7651-5E6F-B3FC-A90B-D8D4CDECACB1}"/>
          </ac:spMkLst>
        </pc:spChg>
      </pc:sldChg>
    </pc:docChg>
  </pc:docChgLst>
  <pc:docChgLst>
    <pc:chgData name="Giulia Sinagra" userId="d5575a8c-3fe5-4fb1-b5c3-2ad5c1a7442c" providerId="ADAL" clId="{B7F1E910-15DC-8B46-854F-12A5688CF591}"/>
    <pc:docChg chg="undo custSel modSld">
      <pc:chgData name="Giulia Sinagra" userId="d5575a8c-3fe5-4fb1-b5c3-2ad5c1a7442c" providerId="ADAL" clId="{B7F1E910-15DC-8B46-854F-12A5688CF591}" dt="2024-08-30T09:20:55.703" v="86" actId="1076"/>
      <pc:docMkLst>
        <pc:docMk/>
      </pc:docMkLst>
      <pc:sldChg chg="addSp delSp modSp mod">
        <pc:chgData name="Giulia Sinagra" userId="d5575a8c-3fe5-4fb1-b5c3-2ad5c1a7442c" providerId="ADAL" clId="{B7F1E910-15DC-8B46-854F-12A5688CF591}" dt="2024-08-30T09:15:52.202" v="83" actId="1076"/>
        <pc:sldMkLst>
          <pc:docMk/>
          <pc:sldMk cId="0" sldId="256"/>
        </pc:sldMkLst>
        <pc:spChg chg="add mod">
          <ac:chgData name="Giulia Sinagra" userId="d5575a8c-3fe5-4fb1-b5c3-2ad5c1a7442c" providerId="ADAL" clId="{B7F1E910-15DC-8B46-854F-12A5688CF591}" dt="2024-08-30T09:14:07.318" v="32" actId="14100"/>
          <ac:spMkLst>
            <pc:docMk/>
            <pc:sldMk cId="0" sldId="256"/>
            <ac:spMk id="2" creationId="{12516BDB-D0EC-A7EE-489B-A28CFB351998}"/>
          </ac:spMkLst>
        </pc:spChg>
        <pc:spChg chg="add mod">
          <ac:chgData name="Giulia Sinagra" userId="d5575a8c-3fe5-4fb1-b5c3-2ad5c1a7442c" providerId="ADAL" clId="{B7F1E910-15DC-8B46-854F-12A5688CF591}" dt="2024-08-30T09:14:04.637" v="31" actId="2085"/>
          <ac:spMkLst>
            <pc:docMk/>
            <pc:sldMk cId="0" sldId="256"/>
            <ac:spMk id="7" creationId="{2A8577B3-7513-D539-1EB0-11B4AF10C555}"/>
          </ac:spMkLst>
        </pc:spChg>
        <pc:picChg chg="add mod">
          <ac:chgData name="Giulia Sinagra" userId="d5575a8c-3fe5-4fb1-b5c3-2ad5c1a7442c" providerId="ADAL" clId="{B7F1E910-15DC-8B46-854F-12A5688CF591}" dt="2024-08-30T09:15:29.844" v="76" actId="166"/>
          <ac:picMkLst>
            <pc:docMk/>
            <pc:sldMk cId="0" sldId="256"/>
            <ac:picMk id="4" creationId="{3BF96115-5D65-9699-62DF-4A9818F01BE0}"/>
          </ac:picMkLst>
        </pc:picChg>
        <pc:picChg chg="add del mod">
          <ac:chgData name="Giulia Sinagra" userId="d5575a8c-3fe5-4fb1-b5c3-2ad5c1a7442c" providerId="ADAL" clId="{B7F1E910-15DC-8B46-854F-12A5688CF591}" dt="2024-08-30T09:13:47.963" v="27" actId="478"/>
          <ac:picMkLst>
            <pc:docMk/>
            <pc:sldMk cId="0" sldId="256"/>
            <ac:picMk id="5" creationId="{137A6C48-6430-952E-BAE0-FFFFCAD991E0}"/>
          </ac:picMkLst>
        </pc:picChg>
        <pc:picChg chg="add del mod">
          <ac:chgData name="Giulia Sinagra" userId="d5575a8c-3fe5-4fb1-b5c3-2ad5c1a7442c" providerId="ADAL" clId="{B7F1E910-15DC-8B46-854F-12A5688CF591}" dt="2024-08-30T09:13:47.963" v="27" actId="478"/>
          <ac:picMkLst>
            <pc:docMk/>
            <pc:sldMk cId="0" sldId="256"/>
            <ac:picMk id="6" creationId="{570B7EB3-F212-75F2-290D-70EB09CB73B0}"/>
          </ac:picMkLst>
        </pc:picChg>
        <pc:picChg chg="add mod">
          <ac:chgData name="Giulia Sinagra" userId="d5575a8c-3fe5-4fb1-b5c3-2ad5c1a7442c" providerId="ADAL" clId="{B7F1E910-15DC-8B46-854F-12A5688CF591}" dt="2024-08-30T09:14:23.828" v="38" actId="1076"/>
          <ac:picMkLst>
            <pc:docMk/>
            <pc:sldMk cId="0" sldId="256"/>
            <ac:picMk id="9" creationId="{43CEDC39-B41B-1354-3BEF-712A0DE4147A}"/>
          </ac:picMkLst>
        </pc:picChg>
        <pc:picChg chg="add mod">
          <ac:chgData name="Giulia Sinagra" userId="d5575a8c-3fe5-4fb1-b5c3-2ad5c1a7442c" providerId="ADAL" clId="{B7F1E910-15DC-8B46-854F-12A5688CF591}" dt="2024-08-30T09:15:52.202" v="83" actId="1076"/>
          <ac:picMkLst>
            <pc:docMk/>
            <pc:sldMk cId="0" sldId="256"/>
            <ac:picMk id="11" creationId="{C0B53DDA-392A-80D9-0789-59EC06E3599B}"/>
          </ac:picMkLst>
        </pc:picChg>
        <pc:picChg chg="add mod">
          <ac:chgData name="Giulia Sinagra" userId="d5575a8c-3fe5-4fb1-b5c3-2ad5c1a7442c" providerId="ADAL" clId="{B7F1E910-15DC-8B46-854F-12A5688CF591}" dt="2024-08-30T09:15:42.655" v="81" actId="1076"/>
          <ac:picMkLst>
            <pc:docMk/>
            <pc:sldMk cId="0" sldId="256"/>
            <ac:picMk id="13" creationId="{D64EA626-D047-A2CB-ED84-6E660AB5F0FE}"/>
          </ac:picMkLst>
        </pc:picChg>
        <pc:picChg chg="add mod">
          <ac:chgData name="Giulia Sinagra" userId="d5575a8c-3fe5-4fb1-b5c3-2ad5c1a7442c" providerId="ADAL" clId="{B7F1E910-15DC-8B46-854F-12A5688CF591}" dt="2024-08-30T09:15:50.505" v="82" actId="1076"/>
          <ac:picMkLst>
            <pc:docMk/>
            <pc:sldMk cId="0" sldId="256"/>
            <ac:picMk id="15" creationId="{355EE52B-56F6-7002-9A8D-29E3FF571DEF}"/>
          </ac:picMkLst>
        </pc:picChg>
        <pc:picChg chg="add mod">
          <ac:chgData name="Giulia Sinagra" userId="d5575a8c-3fe5-4fb1-b5c3-2ad5c1a7442c" providerId="ADAL" clId="{B7F1E910-15DC-8B46-854F-12A5688CF591}" dt="2024-08-30T09:15:35.555" v="78" actId="1076"/>
          <ac:picMkLst>
            <pc:docMk/>
            <pc:sldMk cId="0" sldId="256"/>
            <ac:picMk id="17" creationId="{FF50C1AC-7939-E21D-0C0B-DE0628F89380}"/>
          </ac:picMkLst>
        </pc:picChg>
        <pc:picChg chg="add mod">
          <ac:chgData name="Giulia Sinagra" userId="d5575a8c-3fe5-4fb1-b5c3-2ad5c1a7442c" providerId="ADAL" clId="{B7F1E910-15DC-8B46-854F-12A5688CF591}" dt="2024-08-30T09:15:37.207" v="79" actId="1076"/>
          <ac:picMkLst>
            <pc:docMk/>
            <pc:sldMk cId="0" sldId="256"/>
            <ac:picMk id="19" creationId="{C9E55410-7388-9ACC-EDF6-06E740CDD746}"/>
          </ac:picMkLst>
        </pc:picChg>
        <pc:picChg chg="add del mod">
          <ac:chgData name="Giulia Sinagra" userId="d5575a8c-3fe5-4fb1-b5c3-2ad5c1a7442c" providerId="ADAL" clId="{B7F1E910-15DC-8B46-854F-12A5688CF591}" dt="2024-08-30T09:15:26.916" v="75" actId="478"/>
          <ac:picMkLst>
            <pc:docMk/>
            <pc:sldMk cId="0" sldId="256"/>
            <ac:picMk id="21" creationId="{0F68A4F3-A1DE-96DE-1AFC-899E01CF69E3}"/>
          </ac:picMkLst>
        </pc:picChg>
      </pc:sldChg>
      <pc:sldChg chg="modSp mod">
        <pc:chgData name="Giulia Sinagra" userId="d5575a8c-3fe5-4fb1-b5c3-2ad5c1a7442c" providerId="ADAL" clId="{B7F1E910-15DC-8B46-854F-12A5688CF591}" dt="2024-08-30T09:20:55.703" v="86" actId="1076"/>
        <pc:sldMkLst>
          <pc:docMk/>
          <pc:sldMk cId="1854635081" sldId="257"/>
        </pc:sldMkLst>
        <pc:spChg chg="mod">
          <ac:chgData name="Giulia Sinagra" userId="d5575a8c-3fe5-4fb1-b5c3-2ad5c1a7442c" providerId="ADAL" clId="{B7F1E910-15DC-8B46-854F-12A5688CF591}" dt="2024-08-30T09:11:26.715" v="1" actId="207"/>
          <ac:spMkLst>
            <pc:docMk/>
            <pc:sldMk cId="1854635081" sldId="257"/>
            <ac:spMk id="5" creationId="{7A820D7B-5262-93C6-C8A6-CBD08491F596}"/>
          </ac:spMkLst>
        </pc:spChg>
        <pc:spChg chg="mod">
          <ac:chgData name="Giulia Sinagra" userId="d5575a8c-3fe5-4fb1-b5c3-2ad5c1a7442c" providerId="ADAL" clId="{B7F1E910-15DC-8B46-854F-12A5688CF591}" dt="2024-08-30T09:20:55.703" v="86" actId="1076"/>
          <ac:spMkLst>
            <pc:docMk/>
            <pc:sldMk cId="1854635081" sldId="257"/>
            <ac:spMk id="6" creationId="{940F6A60-77A5-EF63-B1C1-E60D8A1BEEF9}"/>
          </ac:spMkLst>
        </pc:spChg>
      </pc:sldChg>
      <pc:sldChg chg="modSp mod">
        <pc:chgData name="Giulia Sinagra" userId="d5575a8c-3fe5-4fb1-b5c3-2ad5c1a7442c" providerId="ADAL" clId="{B7F1E910-15DC-8B46-854F-12A5688CF591}" dt="2024-08-30T09:11:36.719" v="2" actId="108"/>
        <pc:sldMkLst>
          <pc:docMk/>
          <pc:sldMk cId="1418443632" sldId="258"/>
        </pc:sldMkLst>
        <pc:spChg chg="mod">
          <ac:chgData name="Giulia Sinagra" userId="d5575a8c-3fe5-4fb1-b5c3-2ad5c1a7442c" providerId="ADAL" clId="{B7F1E910-15DC-8B46-854F-12A5688CF591}" dt="2024-08-30T09:11:36.719" v="2" actId="108"/>
          <ac:spMkLst>
            <pc:docMk/>
            <pc:sldMk cId="1418443632" sldId="258"/>
            <ac:spMk id="29" creationId="{C09BF89D-98FB-51E0-4D0E-F67F92CDDDED}"/>
          </ac:spMkLst>
        </pc:spChg>
      </pc:sldChg>
      <pc:sldChg chg="modSp mod">
        <pc:chgData name="Giulia Sinagra" userId="d5575a8c-3fe5-4fb1-b5c3-2ad5c1a7442c" providerId="ADAL" clId="{B7F1E910-15DC-8B46-854F-12A5688CF591}" dt="2024-08-30T09:11:42.262" v="3" actId="108"/>
        <pc:sldMkLst>
          <pc:docMk/>
          <pc:sldMk cId="3049811058" sldId="260"/>
        </pc:sldMkLst>
        <pc:spChg chg="mod">
          <ac:chgData name="Giulia Sinagra" userId="d5575a8c-3fe5-4fb1-b5c3-2ad5c1a7442c" providerId="ADAL" clId="{B7F1E910-15DC-8B46-854F-12A5688CF591}" dt="2024-08-30T09:11:42.262" v="3" actId="108"/>
          <ac:spMkLst>
            <pc:docMk/>
            <pc:sldMk cId="3049811058" sldId="260"/>
            <ac:spMk id="2" creationId="{EDFF72E8-595F-5B4A-7099-596D7CFC3BE4}"/>
          </ac:spMkLst>
        </pc:spChg>
      </pc:sldChg>
      <pc:sldChg chg="modSp mod">
        <pc:chgData name="Giulia Sinagra" userId="d5575a8c-3fe5-4fb1-b5c3-2ad5c1a7442c" providerId="ADAL" clId="{B7F1E910-15DC-8B46-854F-12A5688CF591}" dt="2024-08-30T09:11:47.230" v="4" actId="108"/>
        <pc:sldMkLst>
          <pc:docMk/>
          <pc:sldMk cId="310388665" sldId="261"/>
        </pc:sldMkLst>
        <pc:spChg chg="mod">
          <ac:chgData name="Giulia Sinagra" userId="d5575a8c-3fe5-4fb1-b5c3-2ad5c1a7442c" providerId="ADAL" clId="{B7F1E910-15DC-8B46-854F-12A5688CF591}" dt="2024-08-30T09:11:47.230" v="4" actId="108"/>
          <ac:spMkLst>
            <pc:docMk/>
            <pc:sldMk cId="310388665" sldId="261"/>
            <ac:spMk id="2" creationId="{EDFF72E8-595F-5B4A-7099-596D7CFC3BE4}"/>
          </ac:spMkLst>
        </pc:spChg>
      </pc:sldChg>
      <pc:sldChg chg="modSp mod">
        <pc:chgData name="Giulia Sinagra" userId="d5575a8c-3fe5-4fb1-b5c3-2ad5c1a7442c" providerId="ADAL" clId="{B7F1E910-15DC-8B46-854F-12A5688CF591}" dt="2024-08-30T09:11:50.951" v="5" actId="108"/>
        <pc:sldMkLst>
          <pc:docMk/>
          <pc:sldMk cId="702255866" sldId="262"/>
        </pc:sldMkLst>
        <pc:spChg chg="mod">
          <ac:chgData name="Giulia Sinagra" userId="d5575a8c-3fe5-4fb1-b5c3-2ad5c1a7442c" providerId="ADAL" clId="{B7F1E910-15DC-8B46-854F-12A5688CF591}" dt="2024-08-30T09:11:50.951" v="5" actId="108"/>
          <ac:spMkLst>
            <pc:docMk/>
            <pc:sldMk cId="702255866" sldId="262"/>
            <ac:spMk id="2" creationId="{EDFF72E8-595F-5B4A-7099-596D7CFC3BE4}"/>
          </ac:spMkLst>
        </pc:spChg>
      </pc:sldChg>
      <pc:sldChg chg="modSp mod">
        <pc:chgData name="Giulia Sinagra" userId="d5575a8c-3fe5-4fb1-b5c3-2ad5c1a7442c" providerId="ADAL" clId="{B7F1E910-15DC-8B46-854F-12A5688CF591}" dt="2024-08-30T09:12:14.581" v="10" actId="108"/>
        <pc:sldMkLst>
          <pc:docMk/>
          <pc:sldMk cId="2877553644" sldId="265"/>
        </pc:sldMkLst>
        <pc:spChg chg="mod">
          <ac:chgData name="Giulia Sinagra" userId="d5575a8c-3fe5-4fb1-b5c3-2ad5c1a7442c" providerId="ADAL" clId="{B7F1E910-15DC-8B46-854F-12A5688CF591}" dt="2024-08-30T09:12:14.581" v="10" actId="108"/>
          <ac:spMkLst>
            <pc:docMk/>
            <pc:sldMk cId="2877553644" sldId="265"/>
            <ac:spMk id="30" creationId="{4CFAD82A-6397-7A09-6469-7FD2638BC80C}"/>
          </ac:spMkLst>
        </pc:spChg>
      </pc:sldChg>
      <pc:sldChg chg="modSp mod">
        <pc:chgData name="Giulia Sinagra" userId="d5575a8c-3fe5-4fb1-b5c3-2ad5c1a7442c" providerId="ADAL" clId="{B7F1E910-15DC-8B46-854F-12A5688CF591}" dt="2024-08-30T09:12:21.562" v="12" actId="1076"/>
        <pc:sldMkLst>
          <pc:docMk/>
          <pc:sldMk cId="3168449632" sldId="266"/>
        </pc:sldMkLst>
        <pc:spChg chg="mod">
          <ac:chgData name="Giulia Sinagra" userId="d5575a8c-3fe5-4fb1-b5c3-2ad5c1a7442c" providerId="ADAL" clId="{B7F1E910-15DC-8B46-854F-12A5688CF591}" dt="2024-08-30T09:12:21.562" v="12" actId="1076"/>
          <ac:spMkLst>
            <pc:docMk/>
            <pc:sldMk cId="3168449632" sldId="266"/>
            <ac:spMk id="15" creationId="{793807DB-3062-3F07-D396-7DF19160593C}"/>
          </ac:spMkLst>
        </pc:spChg>
      </pc:sldChg>
      <pc:sldChg chg="modSp mod">
        <pc:chgData name="Giulia Sinagra" userId="d5575a8c-3fe5-4fb1-b5c3-2ad5c1a7442c" providerId="ADAL" clId="{B7F1E910-15DC-8B46-854F-12A5688CF591}" dt="2024-08-30T09:12:30.385" v="14" actId="1076"/>
        <pc:sldMkLst>
          <pc:docMk/>
          <pc:sldMk cId="1380524865" sldId="267"/>
        </pc:sldMkLst>
        <pc:spChg chg="mod">
          <ac:chgData name="Giulia Sinagra" userId="d5575a8c-3fe5-4fb1-b5c3-2ad5c1a7442c" providerId="ADAL" clId="{B7F1E910-15DC-8B46-854F-12A5688CF591}" dt="2024-08-30T09:12:30.385" v="14" actId="1076"/>
          <ac:spMkLst>
            <pc:docMk/>
            <pc:sldMk cId="1380524865" sldId="267"/>
            <ac:spMk id="6" creationId="{D12F980E-EC00-94DD-0114-9D6A5E0AB502}"/>
          </ac:spMkLst>
        </pc:spChg>
      </pc:sldChg>
      <pc:sldChg chg="modSp mod">
        <pc:chgData name="Giulia Sinagra" userId="d5575a8c-3fe5-4fb1-b5c3-2ad5c1a7442c" providerId="ADAL" clId="{B7F1E910-15DC-8B46-854F-12A5688CF591}" dt="2024-08-30T09:12:47.399" v="16" actId="1076"/>
        <pc:sldMkLst>
          <pc:docMk/>
          <pc:sldMk cId="1635757397" sldId="268"/>
        </pc:sldMkLst>
        <pc:spChg chg="mod">
          <ac:chgData name="Giulia Sinagra" userId="d5575a8c-3fe5-4fb1-b5c3-2ad5c1a7442c" providerId="ADAL" clId="{B7F1E910-15DC-8B46-854F-12A5688CF591}" dt="2024-08-30T09:12:47.399" v="16" actId="1076"/>
          <ac:spMkLst>
            <pc:docMk/>
            <pc:sldMk cId="1635757397" sldId="268"/>
            <ac:spMk id="3" creationId="{0DFA7625-B1F8-AEBA-AFAA-5B15B4407D3B}"/>
          </ac:spMkLst>
        </pc:spChg>
      </pc:sldChg>
    </pc:docChg>
  </pc:docChgLst>
  <pc:docChgLst>
    <pc:chgData name="Giulia Santin" userId="S::giulia.santin@jaitalia.org::3d438054-da9a-4d01-b1fb-d974256fc813" providerId="AD" clId="Web-{CC4EF2F5-FE5F-025C-0E03-ECA804DE8D30}"/>
    <pc:docChg chg="modSld">
      <pc:chgData name="Giulia Santin" userId="S::giulia.santin@jaitalia.org::3d438054-da9a-4d01-b1fb-d974256fc813" providerId="AD" clId="Web-{CC4EF2F5-FE5F-025C-0E03-ECA804DE8D30}" dt="2023-10-03T09:29:54.724" v="202" actId="20577"/>
      <pc:docMkLst>
        <pc:docMk/>
      </pc:docMkLst>
      <pc:sldChg chg="modSp">
        <pc:chgData name="Giulia Santin" userId="S::giulia.santin@jaitalia.org::3d438054-da9a-4d01-b1fb-d974256fc813" providerId="AD" clId="Web-{CC4EF2F5-FE5F-025C-0E03-ECA804DE8D30}" dt="2023-10-03T09:25:42.620" v="126" actId="20577"/>
        <pc:sldMkLst>
          <pc:docMk/>
          <pc:sldMk cId="1418443632" sldId="258"/>
        </pc:sldMkLst>
        <pc:spChg chg="mod">
          <ac:chgData name="Giulia Santin" userId="S::giulia.santin@jaitalia.org::3d438054-da9a-4d01-b1fb-d974256fc813" providerId="AD" clId="Web-{CC4EF2F5-FE5F-025C-0E03-ECA804DE8D30}" dt="2023-10-03T09:25:42.620" v="126" actId="20577"/>
          <ac:spMkLst>
            <pc:docMk/>
            <pc:sldMk cId="1418443632" sldId="258"/>
            <ac:spMk id="3" creationId="{CB1CBAA4-8822-43D7-63B4-15369AA4FC0E}"/>
          </ac:spMkLst>
        </pc:spChg>
        <pc:spChg chg="mod">
          <ac:chgData name="Giulia Santin" userId="S::giulia.santin@jaitalia.org::3d438054-da9a-4d01-b1fb-d974256fc813" providerId="AD" clId="Web-{CC4EF2F5-FE5F-025C-0E03-ECA804DE8D30}" dt="2023-10-03T09:24:37.680" v="29" actId="20577"/>
          <ac:spMkLst>
            <pc:docMk/>
            <pc:sldMk cId="1418443632" sldId="258"/>
            <ac:spMk id="14" creationId="{67C2F349-C7A6-DA1D-5A45-1F6A46712863}"/>
          </ac:spMkLst>
        </pc:spChg>
      </pc:sldChg>
      <pc:sldChg chg="modSp">
        <pc:chgData name="Giulia Santin" userId="S::giulia.santin@jaitalia.org::3d438054-da9a-4d01-b1fb-d974256fc813" providerId="AD" clId="Web-{CC4EF2F5-FE5F-025C-0E03-ECA804DE8D30}" dt="2023-10-03T09:26:10.981" v="135" actId="20577"/>
        <pc:sldMkLst>
          <pc:docMk/>
          <pc:sldMk cId="310388665" sldId="261"/>
        </pc:sldMkLst>
        <pc:spChg chg="mod">
          <ac:chgData name="Giulia Santin" userId="S::giulia.santin@jaitalia.org::3d438054-da9a-4d01-b1fb-d974256fc813" providerId="AD" clId="Web-{CC4EF2F5-FE5F-025C-0E03-ECA804DE8D30}" dt="2023-10-03T09:26:02.934" v="132" actId="20577"/>
          <ac:spMkLst>
            <pc:docMk/>
            <pc:sldMk cId="310388665" sldId="261"/>
            <ac:spMk id="24" creationId="{3DA4D39E-FDB9-748B-8A3B-D4CB8DF92AD2}"/>
          </ac:spMkLst>
        </pc:spChg>
        <pc:spChg chg="mod">
          <ac:chgData name="Giulia Santin" userId="S::giulia.santin@jaitalia.org::3d438054-da9a-4d01-b1fb-d974256fc813" providerId="AD" clId="Web-{CC4EF2F5-FE5F-025C-0E03-ECA804DE8D30}" dt="2023-10-03T09:26:10.981" v="135" actId="20577"/>
          <ac:spMkLst>
            <pc:docMk/>
            <pc:sldMk cId="310388665" sldId="261"/>
            <ac:spMk id="40" creationId="{AD3D895E-57B6-740A-B85C-CC3F4CA2E04E}"/>
          </ac:spMkLst>
        </pc:spChg>
      </pc:sldChg>
      <pc:sldChg chg="modSp">
        <pc:chgData name="Giulia Santin" userId="S::giulia.santin@jaitalia.org::3d438054-da9a-4d01-b1fb-d974256fc813" providerId="AD" clId="Web-{CC4EF2F5-FE5F-025C-0E03-ECA804DE8D30}" dt="2023-10-03T09:27:36.250" v="161" actId="20577"/>
        <pc:sldMkLst>
          <pc:docMk/>
          <pc:sldMk cId="2877553644" sldId="265"/>
        </pc:sldMkLst>
        <pc:spChg chg="mod">
          <ac:chgData name="Giulia Santin" userId="S::giulia.santin@jaitalia.org::3d438054-da9a-4d01-b1fb-d974256fc813" providerId="AD" clId="Web-{CC4EF2F5-FE5F-025C-0E03-ECA804DE8D30}" dt="2023-10-03T09:27:15.718" v="142" actId="20577"/>
          <ac:spMkLst>
            <pc:docMk/>
            <pc:sldMk cId="2877553644" sldId="265"/>
            <ac:spMk id="16" creationId="{F4D4B13F-FFDD-1D98-CEC7-4667241E044C}"/>
          </ac:spMkLst>
        </pc:spChg>
        <pc:spChg chg="mod">
          <ac:chgData name="Giulia Santin" userId="S::giulia.santin@jaitalia.org::3d438054-da9a-4d01-b1fb-d974256fc813" providerId="AD" clId="Web-{CC4EF2F5-FE5F-025C-0E03-ECA804DE8D30}" dt="2023-10-03T09:27:36.250" v="161" actId="20577"/>
          <ac:spMkLst>
            <pc:docMk/>
            <pc:sldMk cId="2877553644" sldId="265"/>
            <ac:spMk id="20" creationId="{33ECE0A2-0CF9-F7C5-78C6-BBD61D2AA0F1}"/>
          </ac:spMkLst>
        </pc:spChg>
      </pc:sldChg>
      <pc:sldChg chg="modSp">
        <pc:chgData name="Giulia Santin" userId="S::giulia.santin@jaitalia.org::3d438054-da9a-4d01-b1fb-d974256fc813" providerId="AD" clId="Web-{CC4EF2F5-FE5F-025C-0E03-ECA804DE8D30}" dt="2023-10-03T09:27:59.204" v="168" actId="20577"/>
        <pc:sldMkLst>
          <pc:docMk/>
          <pc:sldMk cId="3168449632" sldId="266"/>
        </pc:sldMkLst>
        <pc:spChg chg="mod">
          <ac:chgData name="Giulia Santin" userId="S::giulia.santin@jaitalia.org::3d438054-da9a-4d01-b1fb-d974256fc813" providerId="AD" clId="Web-{CC4EF2F5-FE5F-025C-0E03-ECA804DE8D30}" dt="2023-10-03T09:27:53.891" v="167" actId="20577"/>
          <ac:spMkLst>
            <pc:docMk/>
            <pc:sldMk cId="3168449632" sldId="266"/>
            <ac:spMk id="2" creationId="{6CCE7549-0F5A-BBA0-D6F2-14D7DA23641A}"/>
          </ac:spMkLst>
        </pc:spChg>
        <pc:spChg chg="mod">
          <ac:chgData name="Giulia Santin" userId="S::giulia.santin@jaitalia.org::3d438054-da9a-4d01-b1fb-d974256fc813" providerId="AD" clId="Web-{CC4EF2F5-FE5F-025C-0E03-ECA804DE8D30}" dt="2023-10-03T09:27:59.204" v="168" actId="20577"/>
          <ac:spMkLst>
            <pc:docMk/>
            <pc:sldMk cId="3168449632" sldId="266"/>
            <ac:spMk id="3" creationId="{61B98008-45C8-C5E4-41B3-5C7258388DCD}"/>
          </ac:spMkLst>
        </pc:spChg>
      </pc:sldChg>
      <pc:sldChg chg="addSp delSp modSp">
        <pc:chgData name="Giulia Santin" userId="S::giulia.santin@jaitalia.org::3d438054-da9a-4d01-b1fb-d974256fc813" providerId="AD" clId="Web-{CC4EF2F5-FE5F-025C-0E03-ECA804DE8D30}" dt="2023-10-03T09:29:10.082" v="181"/>
        <pc:sldMkLst>
          <pc:docMk/>
          <pc:sldMk cId="1380524865" sldId="267"/>
        </pc:sldMkLst>
        <pc:spChg chg="add del mod">
          <ac:chgData name="Giulia Santin" userId="S::giulia.santin@jaitalia.org::3d438054-da9a-4d01-b1fb-d974256fc813" providerId="AD" clId="Web-{CC4EF2F5-FE5F-025C-0E03-ECA804DE8D30}" dt="2023-10-03T09:28:48.643" v="177"/>
          <ac:spMkLst>
            <pc:docMk/>
            <pc:sldMk cId="1380524865" sldId="267"/>
            <ac:spMk id="2" creationId="{AE636D3D-5941-BE9A-15EA-B55E2C2DB60B}"/>
          </ac:spMkLst>
        </pc:spChg>
        <pc:spChg chg="del">
          <ac:chgData name="Giulia Santin" userId="S::giulia.santin@jaitalia.org::3d438054-da9a-4d01-b1fb-d974256fc813" providerId="AD" clId="Web-{CC4EF2F5-FE5F-025C-0E03-ECA804DE8D30}" dt="2023-10-03T09:29:08.925" v="179"/>
          <ac:spMkLst>
            <pc:docMk/>
            <pc:sldMk cId="1380524865" sldId="267"/>
            <ac:spMk id="8" creationId="{E4D81E87-786B-2343-1A24-6510E56AA038}"/>
          </ac:spMkLst>
        </pc:spChg>
        <pc:spChg chg="mod">
          <ac:chgData name="Giulia Santin" userId="S::giulia.santin@jaitalia.org::3d438054-da9a-4d01-b1fb-d974256fc813" providerId="AD" clId="Web-{CC4EF2F5-FE5F-025C-0E03-ECA804DE8D30}" dt="2023-10-03T09:28:20.799" v="171" actId="20577"/>
          <ac:spMkLst>
            <pc:docMk/>
            <pc:sldMk cId="1380524865" sldId="267"/>
            <ac:spMk id="10" creationId="{5A4505DA-53D0-9383-257D-B693407C757E}"/>
          </ac:spMkLst>
        </pc:spChg>
        <pc:spChg chg="add">
          <ac:chgData name="Giulia Santin" userId="S::giulia.santin@jaitalia.org::3d438054-da9a-4d01-b1fb-d974256fc813" providerId="AD" clId="Web-{CC4EF2F5-FE5F-025C-0E03-ECA804DE8D30}" dt="2023-10-03T09:29:10.082" v="181"/>
          <ac:spMkLst>
            <pc:docMk/>
            <pc:sldMk cId="1380524865" sldId="267"/>
            <ac:spMk id="14" creationId="{C308D6F2-8CA8-EA5C-5634-A8081A817032}"/>
          </ac:spMkLst>
        </pc:spChg>
        <pc:picChg chg="add">
          <ac:chgData name="Giulia Santin" userId="S::giulia.santin@jaitalia.org::3d438054-da9a-4d01-b1fb-d974256fc813" providerId="AD" clId="Web-{CC4EF2F5-FE5F-025C-0E03-ECA804DE8D30}" dt="2023-10-03T09:29:10.066" v="180"/>
          <ac:picMkLst>
            <pc:docMk/>
            <pc:sldMk cId="1380524865" sldId="267"/>
            <ac:picMk id="5" creationId="{65A95659-670A-8F3C-45FC-132A23E2612C}"/>
          </ac:picMkLst>
        </pc:picChg>
        <pc:picChg chg="del">
          <ac:chgData name="Giulia Santin" userId="S::giulia.santin@jaitalia.org::3d438054-da9a-4d01-b1fb-d974256fc813" providerId="AD" clId="Web-{CC4EF2F5-FE5F-025C-0E03-ECA804DE8D30}" dt="2023-10-03T09:29:06.566" v="178"/>
          <ac:picMkLst>
            <pc:docMk/>
            <pc:sldMk cId="1380524865" sldId="267"/>
            <ac:picMk id="11" creationId="{D1F5734F-C322-EBAA-1F8B-33E67F17B0C4}"/>
          </ac:picMkLst>
        </pc:picChg>
      </pc:sldChg>
      <pc:sldChg chg="modSp">
        <pc:chgData name="Giulia Santin" userId="S::giulia.santin@jaitalia.org::3d438054-da9a-4d01-b1fb-d974256fc813" providerId="AD" clId="Web-{CC4EF2F5-FE5F-025C-0E03-ECA804DE8D30}" dt="2023-10-03T09:29:54.724" v="202" actId="20577"/>
        <pc:sldMkLst>
          <pc:docMk/>
          <pc:sldMk cId="1635757397" sldId="268"/>
        </pc:sldMkLst>
        <pc:spChg chg="mod">
          <ac:chgData name="Giulia Santin" userId="S::giulia.santin@jaitalia.org::3d438054-da9a-4d01-b1fb-d974256fc813" providerId="AD" clId="Web-{CC4EF2F5-FE5F-025C-0E03-ECA804DE8D30}" dt="2023-10-03T09:29:54.724" v="202" actId="20577"/>
          <ac:spMkLst>
            <pc:docMk/>
            <pc:sldMk cId="1635757397" sldId="268"/>
            <ac:spMk id="32" creationId="{F6162EA1-4EAE-C7C0-AF90-3ADA04C26E26}"/>
          </ac:spMkLst>
        </pc:spChg>
      </pc:sldChg>
    </pc:docChg>
  </pc:docChgLst>
  <pc:docChgLst>
    <pc:chgData name="Giorgia Giraldi" userId="S::giorgia.giraldi@jaitalia.org::f2534fda-c122-4f08-a5d1-9792fea7de5e" providerId="AD" clId="Web-{F24A0945-7ED1-484B-AD29-4026CCC1D8CB}"/>
    <pc:docChg chg="modSld">
      <pc:chgData name="Giorgia Giraldi" userId="S::giorgia.giraldi@jaitalia.org::f2534fda-c122-4f08-a5d1-9792fea7de5e" providerId="AD" clId="Web-{F24A0945-7ED1-484B-AD29-4026CCC1D8CB}" dt="2024-05-22T09:45:11.862" v="3" actId="20577"/>
      <pc:docMkLst>
        <pc:docMk/>
      </pc:docMkLst>
      <pc:sldChg chg="modSp">
        <pc:chgData name="Giorgia Giraldi" userId="S::giorgia.giraldi@jaitalia.org::f2534fda-c122-4f08-a5d1-9792fea7de5e" providerId="AD" clId="Web-{F24A0945-7ED1-484B-AD29-4026CCC1D8CB}" dt="2024-05-22T09:44:41.971" v="0" actId="1076"/>
        <pc:sldMkLst>
          <pc:docMk/>
          <pc:sldMk cId="1854635081" sldId="257"/>
        </pc:sldMkLst>
        <pc:spChg chg="mod">
          <ac:chgData name="Giorgia Giraldi" userId="S::giorgia.giraldi@jaitalia.org::f2534fda-c122-4f08-a5d1-9792fea7de5e" providerId="AD" clId="Web-{F24A0945-7ED1-484B-AD29-4026CCC1D8CB}" dt="2024-05-22T09:44:41.971" v="0" actId="1076"/>
          <ac:spMkLst>
            <pc:docMk/>
            <pc:sldMk cId="1854635081" sldId="257"/>
            <ac:spMk id="6" creationId="{940F6A60-77A5-EF63-B1C1-E60D8A1BEEF9}"/>
          </ac:spMkLst>
        </pc:spChg>
      </pc:sldChg>
      <pc:sldChg chg="modSp">
        <pc:chgData name="Giorgia Giraldi" userId="S::giorgia.giraldi@jaitalia.org::f2534fda-c122-4f08-a5d1-9792fea7de5e" providerId="AD" clId="Web-{F24A0945-7ED1-484B-AD29-4026CCC1D8CB}" dt="2024-05-22T09:45:11.862" v="3" actId="20577"/>
        <pc:sldMkLst>
          <pc:docMk/>
          <pc:sldMk cId="1380524865" sldId="267"/>
        </pc:sldMkLst>
        <pc:spChg chg="mod">
          <ac:chgData name="Giorgia Giraldi" userId="S::giorgia.giraldi@jaitalia.org::f2534fda-c122-4f08-a5d1-9792fea7de5e" providerId="AD" clId="Web-{F24A0945-7ED1-484B-AD29-4026CCC1D8CB}" dt="2024-05-22T09:45:11.862" v="3" actId="20577"/>
          <ac:spMkLst>
            <pc:docMk/>
            <pc:sldMk cId="1380524865" sldId="267"/>
            <ac:spMk id="12" creationId="{EC6076B3-CC27-4DF4-BCEE-D14E016104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56222-CB45-344D-869A-5143C12A05B6}" type="datetimeFigureOut">
              <a:rPr lang="it-IT" smtClean="0"/>
              <a:t>30/08/24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14463"/>
            <a:ext cx="67818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227C-B2B0-0645-BFEF-A24E960551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72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298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596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2894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192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1490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5788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0087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4385" algn="l" defTabSz="1108596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227C-B2B0-0645-BFEF-A24E960551D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06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0 - tit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4379" y="2144811"/>
            <a:ext cx="10715366" cy="1316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solidFill>
                  <a:srgbClr val="FFFFFF"/>
                </a:solidFill>
                <a:latin typeface="BD Caramel"/>
                <a:cs typeface="BD Carame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94233" y="5286936"/>
            <a:ext cx="170599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endParaRPr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D864D23-2743-1695-B9F5-2511F06F41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3AE68-C000-2434-6F4F-91D4A7D98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414" y="2244926"/>
            <a:ext cx="18278475" cy="4774800"/>
          </a:xfrm>
        </p:spPr>
        <p:txBody>
          <a:bodyPr anchor="b"/>
          <a:lstStyle>
            <a:lvl1pPr algn="ctr">
              <a:defRPr sz="7272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BEF13A-408D-CDEC-C7E5-B98F33083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414" y="7204558"/>
            <a:ext cx="18278475" cy="3311556"/>
          </a:xfrm>
        </p:spPr>
        <p:txBody>
          <a:bodyPr/>
          <a:lstStyle>
            <a:lvl1pPr marL="0" indent="0" algn="ctr">
              <a:buNone/>
              <a:defRPr sz="2909"/>
            </a:lvl1pPr>
            <a:lvl2pPr marL="554215" indent="0" algn="ctr">
              <a:buNone/>
              <a:defRPr sz="2425"/>
            </a:lvl2pPr>
            <a:lvl3pPr marL="1108430" indent="0" algn="ctr">
              <a:buNone/>
              <a:defRPr sz="2183"/>
            </a:lvl3pPr>
            <a:lvl4pPr marL="1662644" indent="0" algn="ctr">
              <a:buNone/>
              <a:defRPr sz="1939"/>
            </a:lvl4pPr>
            <a:lvl5pPr marL="2216859" indent="0" algn="ctr">
              <a:buNone/>
              <a:defRPr sz="1939"/>
            </a:lvl5pPr>
            <a:lvl6pPr marL="2771074" indent="0" algn="ctr">
              <a:buNone/>
              <a:defRPr sz="1939"/>
            </a:lvl6pPr>
            <a:lvl7pPr marL="3325289" indent="0" algn="ctr">
              <a:buNone/>
              <a:defRPr sz="1939"/>
            </a:lvl7pPr>
            <a:lvl8pPr marL="3879505" indent="0" algn="ctr">
              <a:buNone/>
              <a:defRPr sz="1939"/>
            </a:lvl8pPr>
            <a:lvl9pPr marL="4433720" indent="0" algn="ctr">
              <a:buNone/>
              <a:defRPr sz="1939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D632B-A8C8-1073-A822-2B88F22E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5DF43-DE52-C570-E00E-E0A2F2CE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79B83C-A6A8-E03F-D54B-24571BD6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84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ED50C-726F-BA45-305B-32E56432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C6CB89-0EC4-B849-C1DB-C32EE5AC2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FB1ABE-2146-10DB-0819-37779D18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10E4F9-A86B-A8CB-224A-4923DDDA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C0953F-5A32-C143-6086-C46C5912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38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0562F-51C3-3188-4976-ECA5C6A7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731" y="3419374"/>
            <a:ext cx="21020824" cy="5704732"/>
          </a:xfrm>
        </p:spPr>
        <p:txBody>
          <a:bodyPr anchor="b"/>
          <a:lstStyle>
            <a:lvl1pPr>
              <a:defRPr sz="7272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06685B-9B14-F4C0-02FA-1F7B0D1C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731" y="9178015"/>
            <a:ext cx="21020824" cy="3001578"/>
          </a:xfrm>
        </p:spPr>
        <p:txBody>
          <a:bodyPr/>
          <a:lstStyle>
            <a:lvl1pPr marL="0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1pPr>
            <a:lvl2pPr marL="554215" indent="0">
              <a:buNone/>
              <a:defRPr sz="2425">
                <a:solidFill>
                  <a:schemeClr val="tx1">
                    <a:tint val="75000"/>
                  </a:schemeClr>
                </a:solidFill>
              </a:defRPr>
            </a:lvl2pPr>
            <a:lvl3pPr marL="11084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3pPr>
            <a:lvl4pPr marL="1662644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4pPr>
            <a:lvl5pPr marL="2216859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5pPr>
            <a:lvl6pPr marL="2771074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6pPr>
            <a:lvl7pPr marL="3325289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7pPr>
            <a:lvl8pPr marL="3879505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8pPr>
            <a:lvl9pPr marL="4433720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8AC05D-A4E3-39E3-D428-909CA323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12D8D-6C1F-D0AE-5C65-DA648B8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1A4EC1-6707-6C77-44A2-D1574C58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74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64D4A-5762-3CF1-3050-C8ACF3AC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2F2E58-A365-CFCE-42DE-92260FE83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00" y="3650413"/>
            <a:ext cx="10417076" cy="87043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D18E9A-8F24-D779-D0E5-8A8A24A6F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8024" y="3650413"/>
            <a:ext cx="10417076" cy="87043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8E0486-4B0C-80E1-2D3E-546D8B05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97711D-3379-5135-E632-2B189DDA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ECA30E-DAA3-4118-A357-1BCA645B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57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B42E6-F8B2-1724-6967-4BB949BE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126" y="729700"/>
            <a:ext cx="21020824" cy="265116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C4E715-6A84-0803-4091-CD06D7417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8125" y="3361614"/>
            <a:ext cx="10311231" cy="1648076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215" indent="0">
              <a:buNone/>
              <a:defRPr sz="2425" b="1"/>
            </a:lvl2pPr>
            <a:lvl3pPr marL="1108430" indent="0">
              <a:buNone/>
              <a:defRPr sz="2183" b="1"/>
            </a:lvl3pPr>
            <a:lvl4pPr marL="1662644" indent="0">
              <a:buNone/>
              <a:defRPr sz="1939" b="1"/>
            </a:lvl4pPr>
            <a:lvl5pPr marL="2216859" indent="0">
              <a:buNone/>
              <a:defRPr sz="1939" b="1"/>
            </a:lvl5pPr>
            <a:lvl6pPr marL="2771074" indent="0">
              <a:buNone/>
              <a:defRPr sz="1939" b="1"/>
            </a:lvl6pPr>
            <a:lvl7pPr marL="3325289" indent="0">
              <a:buNone/>
              <a:defRPr sz="1939" b="1"/>
            </a:lvl7pPr>
            <a:lvl8pPr marL="3879505" indent="0">
              <a:buNone/>
              <a:defRPr sz="1939" b="1"/>
            </a:lvl8pPr>
            <a:lvl9pPr marL="4433720" indent="0">
              <a:buNone/>
              <a:defRPr sz="193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56B8D4-17CE-1981-E14B-D664AB102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8125" y="5009690"/>
            <a:ext cx="10311231" cy="737013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29880-7B75-E6C0-0E1F-044AA8497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37684" y="3361614"/>
            <a:ext cx="10361267" cy="1648076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215" indent="0">
              <a:buNone/>
              <a:defRPr sz="2425" b="1"/>
            </a:lvl2pPr>
            <a:lvl3pPr marL="1108430" indent="0">
              <a:buNone/>
              <a:defRPr sz="2183" b="1"/>
            </a:lvl3pPr>
            <a:lvl4pPr marL="1662644" indent="0">
              <a:buNone/>
              <a:defRPr sz="1939" b="1"/>
            </a:lvl4pPr>
            <a:lvl5pPr marL="2216859" indent="0">
              <a:buNone/>
              <a:defRPr sz="1939" b="1"/>
            </a:lvl5pPr>
            <a:lvl6pPr marL="2771074" indent="0">
              <a:buNone/>
              <a:defRPr sz="1939" b="1"/>
            </a:lvl6pPr>
            <a:lvl7pPr marL="3325289" indent="0">
              <a:buNone/>
              <a:defRPr sz="1939" b="1"/>
            </a:lvl7pPr>
            <a:lvl8pPr marL="3879505" indent="0">
              <a:buNone/>
              <a:defRPr sz="1939" b="1"/>
            </a:lvl8pPr>
            <a:lvl9pPr marL="4433720" indent="0">
              <a:buNone/>
              <a:defRPr sz="193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EC92168-FD20-D5C6-144A-8AD517A87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37684" y="5009690"/>
            <a:ext cx="10361267" cy="737013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42466CB-9E03-A336-EF2F-C3B379A3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EABF5E-FCFA-0148-F4DA-9BE1077E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9550D7-B3C7-4746-395C-91AF16EE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40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66EEA-94A3-AE25-78DF-2C358A92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730FDE-A4AC-ECD3-924D-D2AFF170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8D47B5-DAD2-8B04-87B4-CBE9A8EF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BAD996-C575-F499-D685-F581DBA0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41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F648A8-BACD-3815-A5A1-68CE182B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90619B-5BBA-C71D-7E5F-6AB35BF8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D395E-9CDF-D1F7-37E8-86CACF96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49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52824-4E25-75C7-61B2-CE381F09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126" y="914531"/>
            <a:ext cx="7861399" cy="3199886"/>
          </a:xfrm>
        </p:spPr>
        <p:txBody>
          <a:bodyPr anchor="b"/>
          <a:lstStyle>
            <a:lvl1pPr>
              <a:defRPr sz="387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10C38D-7B7E-EEC2-0DE4-404E8BE8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267" y="1975382"/>
            <a:ext cx="12337683" cy="9745984"/>
          </a:xfrm>
        </p:spPr>
        <p:txBody>
          <a:bodyPr/>
          <a:lstStyle>
            <a:lvl1pPr>
              <a:defRPr sz="3878"/>
            </a:lvl1pPr>
            <a:lvl2pPr>
              <a:defRPr sz="3394"/>
            </a:lvl2pPr>
            <a:lvl3pPr>
              <a:defRPr sz="2909"/>
            </a:lvl3pPr>
            <a:lvl4pPr>
              <a:defRPr sz="2425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EFAB5E-2302-5FC1-C6BC-18A1FF82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8126" y="4114417"/>
            <a:ext cx="7861399" cy="7624278"/>
          </a:xfrm>
        </p:spPr>
        <p:txBody>
          <a:bodyPr/>
          <a:lstStyle>
            <a:lvl1pPr marL="0" indent="0">
              <a:buNone/>
              <a:defRPr sz="1939"/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D14976-504A-F0B9-08D3-B5BD0F52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199E00-B2AE-39FA-5F72-F47ED04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59ADF2-EB38-D399-4782-1B75ECA0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0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6B989-89A1-4CEB-F99D-3639DDDB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126" y="914531"/>
            <a:ext cx="7861399" cy="3199886"/>
          </a:xfrm>
        </p:spPr>
        <p:txBody>
          <a:bodyPr anchor="b"/>
          <a:lstStyle>
            <a:lvl1pPr>
              <a:defRPr sz="387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649F06-C1D7-48F3-E527-4D736B24E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1267" y="1975382"/>
            <a:ext cx="12337683" cy="9745984"/>
          </a:xfrm>
        </p:spPr>
        <p:txBody>
          <a:bodyPr/>
          <a:lstStyle>
            <a:lvl1pPr marL="0" indent="0">
              <a:buNone/>
              <a:defRPr sz="3878"/>
            </a:lvl1pPr>
            <a:lvl2pPr marL="554215" indent="0">
              <a:buNone/>
              <a:defRPr sz="3394"/>
            </a:lvl2pPr>
            <a:lvl3pPr marL="1108430" indent="0">
              <a:buNone/>
              <a:defRPr sz="2909"/>
            </a:lvl3pPr>
            <a:lvl4pPr marL="1662644" indent="0">
              <a:buNone/>
              <a:defRPr sz="2425"/>
            </a:lvl4pPr>
            <a:lvl5pPr marL="2216859" indent="0">
              <a:buNone/>
              <a:defRPr sz="2425"/>
            </a:lvl5pPr>
            <a:lvl6pPr marL="2771074" indent="0">
              <a:buNone/>
              <a:defRPr sz="2425"/>
            </a:lvl6pPr>
            <a:lvl7pPr marL="3325289" indent="0">
              <a:buNone/>
              <a:defRPr sz="2425"/>
            </a:lvl7pPr>
            <a:lvl8pPr marL="3879505" indent="0">
              <a:buNone/>
              <a:defRPr sz="2425"/>
            </a:lvl8pPr>
            <a:lvl9pPr marL="4433720" indent="0">
              <a:buNone/>
              <a:defRPr sz="2425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8FC9F1-BAD8-5A7C-1D5E-83B220F7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8126" y="4114417"/>
            <a:ext cx="7861399" cy="7624278"/>
          </a:xfrm>
        </p:spPr>
        <p:txBody>
          <a:bodyPr/>
          <a:lstStyle>
            <a:lvl1pPr marL="0" indent="0">
              <a:buNone/>
              <a:defRPr sz="1939"/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3301B1-7646-98A9-92D2-CE2C6AC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92FE5D-BC10-1FDD-8A4D-6065B50D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1DBD57-8088-55F8-E725-059A6D52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740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4E511-15B9-0848-D5D9-F64E6D35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179E1B-E9A1-FD09-B5AE-BE83228E5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6E0581-0A69-3CAB-68E6-A1C3753A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7368E-04BB-A13C-9D21-D7DBAD17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C71C22-64DE-47A5-1DD4-1D2AD296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9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0 - test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746688" y="2144811"/>
            <a:ext cx="10715366" cy="1316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lnSpc>
                <a:spcPct val="80000"/>
              </a:lnSpc>
              <a:defRPr sz="10000" b="0" i="0">
                <a:solidFill>
                  <a:srgbClr val="FFFFFF"/>
                </a:solidFill>
                <a:latin typeface="BD Caramel"/>
                <a:cs typeface="BD Carame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261911" y="5286936"/>
            <a:ext cx="97922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endParaRPr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4EC02D08-939A-8937-3F8F-0F2C6953C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5387" y="5464693"/>
            <a:ext cx="6743290" cy="7624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cs typeface="Space Grotesk Light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41F05FB9-B580-92F7-E6C6-7D81BE6A87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89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F463B2-02FE-28B0-B7B9-4AB2CD56C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1339" y="729698"/>
            <a:ext cx="5253762" cy="116251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D2713C-617C-AECF-089F-DA5D53AD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201" y="729698"/>
            <a:ext cx="15580389" cy="116251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578598-7D80-9B56-368E-2B35FDE5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F3505A-A066-D7DB-833A-37AA81D6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AA25B-F47C-D439-4B87-48D2F09D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49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0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8098876" cy="13715230"/>
          </a:xfrm>
          <a:custGeom>
            <a:avLst/>
            <a:gdLst/>
            <a:ahLst/>
            <a:cxnLst/>
            <a:rect l="l" t="t" r="r" b="b"/>
            <a:pathLst>
              <a:path w="6680834" h="11308715">
                <a:moveTo>
                  <a:pt x="6680403" y="0"/>
                </a:moveTo>
                <a:lnTo>
                  <a:pt x="0" y="0"/>
                </a:lnTo>
                <a:lnTo>
                  <a:pt x="0" y="11308556"/>
                </a:lnTo>
                <a:lnTo>
                  <a:pt x="6680403" y="11308556"/>
                </a:lnTo>
                <a:lnTo>
                  <a:pt x="66804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98354" y="1"/>
            <a:ext cx="16273192" cy="13715230"/>
          </a:xfrm>
          <a:custGeom>
            <a:avLst/>
            <a:gdLst/>
            <a:ahLst/>
            <a:cxnLst/>
            <a:rect l="l" t="t" r="r" b="b"/>
            <a:pathLst>
              <a:path w="13423900" h="11308715">
                <a:moveTo>
                  <a:pt x="13423685" y="0"/>
                </a:moveTo>
                <a:lnTo>
                  <a:pt x="0" y="0"/>
                </a:lnTo>
                <a:lnTo>
                  <a:pt x="0" y="11308556"/>
                </a:lnTo>
                <a:lnTo>
                  <a:pt x="13423685" y="11308556"/>
                </a:lnTo>
                <a:lnTo>
                  <a:pt x="13423685" y="0"/>
                </a:lnTo>
                <a:close/>
              </a:path>
            </a:pathLst>
          </a:custGeom>
          <a:solidFill>
            <a:srgbClr val="DC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394756" y="2140035"/>
            <a:ext cx="4544794" cy="4546842"/>
          </a:xfrm>
          <a:custGeom>
            <a:avLst/>
            <a:gdLst/>
            <a:ahLst/>
            <a:cxnLst/>
            <a:rect l="l" t="t" r="r" b="b"/>
            <a:pathLst>
              <a:path w="3749040" h="3749040">
                <a:moveTo>
                  <a:pt x="1874518" y="0"/>
                </a:moveTo>
                <a:lnTo>
                  <a:pt x="2132887" y="243228"/>
                </a:lnTo>
                <a:lnTo>
                  <a:pt x="2453778" y="91745"/>
                </a:lnTo>
                <a:lnTo>
                  <a:pt x="2624338" y="402909"/>
                </a:lnTo>
                <a:lnTo>
                  <a:pt x="2976338" y="357999"/>
                </a:lnTo>
                <a:lnTo>
                  <a:pt x="3042399" y="706638"/>
                </a:lnTo>
                <a:lnTo>
                  <a:pt x="3391038" y="772709"/>
                </a:lnTo>
                <a:lnTo>
                  <a:pt x="3346128" y="1124698"/>
                </a:lnTo>
                <a:lnTo>
                  <a:pt x="3657291" y="1295258"/>
                </a:lnTo>
                <a:lnTo>
                  <a:pt x="3505819" y="1616149"/>
                </a:lnTo>
                <a:lnTo>
                  <a:pt x="3749037" y="1874518"/>
                </a:lnTo>
                <a:lnTo>
                  <a:pt x="3505819" y="2132887"/>
                </a:lnTo>
                <a:lnTo>
                  <a:pt x="3657291" y="2453778"/>
                </a:lnTo>
                <a:lnTo>
                  <a:pt x="3346128" y="2624349"/>
                </a:lnTo>
                <a:lnTo>
                  <a:pt x="3391038" y="2976338"/>
                </a:lnTo>
                <a:lnTo>
                  <a:pt x="3042399" y="3042399"/>
                </a:lnTo>
                <a:lnTo>
                  <a:pt x="2976338" y="3391038"/>
                </a:lnTo>
                <a:lnTo>
                  <a:pt x="2624338" y="3346138"/>
                </a:lnTo>
                <a:lnTo>
                  <a:pt x="2453778" y="3657291"/>
                </a:lnTo>
                <a:lnTo>
                  <a:pt x="2132887" y="3505819"/>
                </a:lnTo>
                <a:lnTo>
                  <a:pt x="1874518" y="3749037"/>
                </a:lnTo>
                <a:lnTo>
                  <a:pt x="1616149" y="3505819"/>
                </a:lnTo>
                <a:lnTo>
                  <a:pt x="1295258" y="3657291"/>
                </a:lnTo>
                <a:lnTo>
                  <a:pt x="1124698" y="3346138"/>
                </a:lnTo>
                <a:lnTo>
                  <a:pt x="772698" y="3391038"/>
                </a:lnTo>
                <a:lnTo>
                  <a:pt x="706638" y="3042399"/>
                </a:lnTo>
                <a:lnTo>
                  <a:pt x="357999" y="2976338"/>
                </a:lnTo>
                <a:lnTo>
                  <a:pt x="402909" y="2624349"/>
                </a:lnTo>
                <a:lnTo>
                  <a:pt x="91745" y="2453778"/>
                </a:lnTo>
                <a:lnTo>
                  <a:pt x="243217" y="2132887"/>
                </a:lnTo>
                <a:lnTo>
                  <a:pt x="0" y="1874518"/>
                </a:lnTo>
                <a:lnTo>
                  <a:pt x="243217" y="1616149"/>
                </a:lnTo>
                <a:lnTo>
                  <a:pt x="91745" y="1295258"/>
                </a:lnTo>
                <a:lnTo>
                  <a:pt x="402909" y="1124698"/>
                </a:lnTo>
                <a:lnTo>
                  <a:pt x="357999" y="772709"/>
                </a:lnTo>
                <a:lnTo>
                  <a:pt x="706638" y="706638"/>
                </a:lnTo>
                <a:lnTo>
                  <a:pt x="772698" y="357999"/>
                </a:lnTo>
                <a:lnTo>
                  <a:pt x="1124698" y="402909"/>
                </a:lnTo>
                <a:lnTo>
                  <a:pt x="1295258" y="91745"/>
                </a:lnTo>
                <a:lnTo>
                  <a:pt x="1616149" y="243228"/>
                </a:lnTo>
                <a:lnTo>
                  <a:pt x="1874518" y="0"/>
                </a:lnTo>
                <a:close/>
              </a:path>
            </a:pathLst>
          </a:custGeom>
          <a:ln w="43946">
            <a:solidFill>
              <a:srgbClr val="DB7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0045139" y="1662602"/>
            <a:ext cx="2154619" cy="2134028"/>
          </a:xfrm>
          <a:custGeom>
            <a:avLst/>
            <a:gdLst/>
            <a:ahLst/>
            <a:cxnLst/>
            <a:rect l="l" t="t" r="r" b="b"/>
            <a:pathLst>
              <a:path w="1777365" h="1759585">
                <a:moveTo>
                  <a:pt x="1141494" y="0"/>
                </a:moveTo>
                <a:lnTo>
                  <a:pt x="888580" y="412490"/>
                </a:lnTo>
                <a:lnTo>
                  <a:pt x="635666" y="0"/>
                </a:lnTo>
                <a:lnTo>
                  <a:pt x="645907" y="483744"/>
                </a:lnTo>
                <a:lnTo>
                  <a:pt x="210129" y="273468"/>
                </a:lnTo>
                <a:lnTo>
                  <a:pt x="480289" y="674890"/>
                </a:lnTo>
                <a:lnTo>
                  <a:pt x="0" y="733590"/>
                </a:lnTo>
                <a:lnTo>
                  <a:pt x="444290" y="925228"/>
                </a:lnTo>
                <a:lnTo>
                  <a:pt x="71987" y="1234276"/>
                </a:lnTo>
                <a:lnTo>
                  <a:pt x="549355" y="1155284"/>
                </a:lnTo>
                <a:lnTo>
                  <a:pt x="403233" y="1616558"/>
                </a:lnTo>
                <a:lnTo>
                  <a:pt x="762123" y="1292023"/>
                </a:lnTo>
                <a:lnTo>
                  <a:pt x="888580" y="1759066"/>
                </a:lnTo>
                <a:lnTo>
                  <a:pt x="1015037" y="1292023"/>
                </a:lnTo>
                <a:lnTo>
                  <a:pt x="1373916" y="1616558"/>
                </a:lnTo>
                <a:lnTo>
                  <a:pt x="1227805" y="1155284"/>
                </a:lnTo>
                <a:lnTo>
                  <a:pt x="1705173" y="1234276"/>
                </a:lnTo>
                <a:lnTo>
                  <a:pt x="1332870" y="925228"/>
                </a:lnTo>
                <a:lnTo>
                  <a:pt x="1777160" y="733590"/>
                </a:lnTo>
                <a:lnTo>
                  <a:pt x="1296871" y="674890"/>
                </a:lnTo>
                <a:lnTo>
                  <a:pt x="1567030" y="273468"/>
                </a:lnTo>
                <a:lnTo>
                  <a:pt x="1131253" y="483744"/>
                </a:lnTo>
                <a:lnTo>
                  <a:pt x="1141494" y="0"/>
                </a:lnTo>
                <a:close/>
              </a:path>
            </a:pathLst>
          </a:custGeom>
          <a:solidFill>
            <a:srgbClr val="DC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0045139" y="1662602"/>
            <a:ext cx="2154619" cy="2134028"/>
          </a:xfrm>
          <a:custGeom>
            <a:avLst/>
            <a:gdLst/>
            <a:ahLst/>
            <a:cxnLst/>
            <a:rect l="l" t="t" r="r" b="b"/>
            <a:pathLst>
              <a:path w="1777365" h="1759585">
                <a:moveTo>
                  <a:pt x="888580" y="412490"/>
                </a:moveTo>
                <a:lnTo>
                  <a:pt x="1141494" y="0"/>
                </a:lnTo>
                <a:lnTo>
                  <a:pt x="1131253" y="483744"/>
                </a:lnTo>
                <a:lnTo>
                  <a:pt x="1567030" y="273468"/>
                </a:lnTo>
                <a:lnTo>
                  <a:pt x="1296871" y="674890"/>
                </a:lnTo>
                <a:lnTo>
                  <a:pt x="1777160" y="733590"/>
                </a:lnTo>
                <a:lnTo>
                  <a:pt x="1332870" y="925228"/>
                </a:lnTo>
                <a:lnTo>
                  <a:pt x="1705173" y="1234276"/>
                </a:lnTo>
                <a:lnTo>
                  <a:pt x="1227805" y="1155284"/>
                </a:lnTo>
                <a:lnTo>
                  <a:pt x="1373916" y="1616558"/>
                </a:lnTo>
                <a:lnTo>
                  <a:pt x="1015037" y="1292023"/>
                </a:lnTo>
                <a:lnTo>
                  <a:pt x="888580" y="1759066"/>
                </a:lnTo>
                <a:lnTo>
                  <a:pt x="762123" y="1292023"/>
                </a:lnTo>
                <a:lnTo>
                  <a:pt x="403233" y="1616558"/>
                </a:lnTo>
                <a:lnTo>
                  <a:pt x="549355" y="1155284"/>
                </a:lnTo>
                <a:lnTo>
                  <a:pt x="71987" y="1234276"/>
                </a:lnTo>
                <a:lnTo>
                  <a:pt x="444290" y="925228"/>
                </a:lnTo>
                <a:lnTo>
                  <a:pt x="0" y="733590"/>
                </a:lnTo>
                <a:lnTo>
                  <a:pt x="480289" y="674890"/>
                </a:lnTo>
                <a:lnTo>
                  <a:pt x="210129" y="273468"/>
                </a:lnTo>
                <a:lnTo>
                  <a:pt x="645907" y="483744"/>
                </a:lnTo>
                <a:lnTo>
                  <a:pt x="635666" y="0"/>
                </a:lnTo>
                <a:lnTo>
                  <a:pt x="888580" y="412490"/>
                </a:lnTo>
                <a:close/>
              </a:path>
            </a:pathLst>
          </a:custGeom>
          <a:ln w="17737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68833" y="1323243"/>
            <a:ext cx="7379900" cy="10265822"/>
          </a:xfrm>
          <a:custGeom>
            <a:avLst/>
            <a:gdLst/>
            <a:ahLst/>
            <a:cxnLst/>
            <a:rect l="l" t="t" r="r" b="b"/>
            <a:pathLst>
              <a:path w="6087745" h="8464550">
                <a:moveTo>
                  <a:pt x="601484" y="776554"/>
                </a:moveTo>
                <a:lnTo>
                  <a:pt x="543153" y="761784"/>
                </a:lnTo>
                <a:lnTo>
                  <a:pt x="493979" y="746480"/>
                </a:lnTo>
                <a:lnTo>
                  <a:pt x="452894" y="729589"/>
                </a:lnTo>
                <a:lnTo>
                  <a:pt x="418795" y="710006"/>
                </a:lnTo>
                <a:lnTo>
                  <a:pt x="367296" y="658507"/>
                </a:lnTo>
                <a:lnTo>
                  <a:pt x="347726" y="624420"/>
                </a:lnTo>
                <a:lnTo>
                  <a:pt x="330822" y="583323"/>
                </a:lnTo>
                <a:lnTo>
                  <a:pt x="315531" y="534162"/>
                </a:lnTo>
                <a:lnTo>
                  <a:pt x="300748" y="475830"/>
                </a:lnTo>
                <a:lnTo>
                  <a:pt x="285965" y="534162"/>
                </a:lnTo>
                <a:lnTo>
                  <a:pt x="270662" y="583323"/>
                </a:lnTo>
                <a:lnTo>
                  <a:pt x="253758" y="624420"/>
                </a:lnTo>
                <a:lnTo>
                  <a:pt x="234188" y="658507"/>
                </a:lnTo>
                <a:lnTo>
                  <a:pt x="182689" y="710006"/>
                </a:lnTo>
                <a:lnTo>
                  <a:pt x="148590" y="729589"/>
                </a:lnTo>
                <a:lnTo>
                  <a:pt x="107505" y="746480"/>
                </a:lnTo>
                <a:lnTo>
                  <a:pt x="58331" y="761784"/>
                </a:lnTo>
                <a:lnTo>
                  <a:pt x="0" y="776554"/>
                </a:lnTo>
                <a:lnTo>
                  <a:pt x="58331" y="791337"/>
                </a:lnTo>
                <a:lnTo>
                  <a:pt x="107505" y="806640"/>
                </a:lnTo>
                <a:lnTo>
                  <a:pt x="148590" y="823531"/>
                </a:lnTo>
                <a:lnTo>
                  <a:pt x="182689" y="843114"/>
                </a:lnTo>
                <a:lnTo>
                  <a:pt x="234188" y="894613"/>
                </a:lnTo>
                <a:lnTo>
                  <a:pt x="253758" y="928700"/>
                </a:lnTo>
                <a:lnTo>
                  <a:pt x="270662" y="969797"/>
                </a:lnTo>
                <a:lnTo>
                  <a:pt x="285965" y="1018959"/>
                </a:lnTo>
                <a:lnTo>
                  <a:pt x="300748" y="1077290"/>
                </a:lnTo>
                <a:lnTo>
                  <a:pt x="315531" y="1018959"/>
                </a:lnTo>
                <a:lnTo>
                  <a:pt x="330822" y="969797"/>
                </a:lnTo>
                <a:lnTo>
                  <a:pt x="347726" y="928700"/>
                </a:lnTo>
                <a:lnTo>
                  <a:pt x="367296" y="894613"/>
                </a:lnTo>
                <a:lnTo>
                  <a:pt x="418795" y="843114"/>
                </a:lnTo>
                <a:lnTo>
                  <a:pt x="452894" y="823531"/>
                </a:lnTo>
                <a:lnTo>
                  <a:pt x="493979" y="806640"/>
                </a:lnTo>
                <a:lnTo>
                  <a:pt x="543153" y="791337"/>
                </a:lnTo>
                <a:lnTo>
                  <a:pt x="601484" y="776554"/>
                </a:lnTo>
                <a:close/>
              </a:path>
              <a:path w="6087745" h="8464550">
                <a:moveTo>
                  <a:pt x="1716024" y="158940"/>
                </a:moveTo>
                <a:lnTo>
                  <a:pt x="1659216" y="143052"/>
                </a:lnTo>
                <a:lnTo>
                  <a:pt x="1619478" y="123774"/>
                </a:lnTo>
                <a:lnTo>
                  <a:pt x="1592262" y="96558"/>
                </a:lnTo>
                <a:lnTo>
                  <a:pt x="1572983" y="56819"/>
                </a:lnTo>
                <a:lnTo>
                  <a:pt x="1557083" y="0"/>
                </a:lnTo>
                <a:lnTo>
                  <a:pt x="1541183" y="56819"/>
                </a:lnTo>
                <a:lnTo>
                  <a:pt x="1521917" y="96558"/>
                </a:lnTo>
                <a:lnTo>
                  <a:pt x="1494688" y="123774"/>
                </a:lnTo>
                <a:lnTo>
                  <a:pt x="1454962" y="143052"/>
                </a:lnTo>
                <a:lnTo>
                  <a:pt x="1398143" y="158940"/>
                </a:lnTo>
                <a:lnTo>
                  <a:pt x="1454962" y="174840"/>
                </a:lnTo>
                <a:lnTo>
                  <a:pt x="1494688" y="194119"/>
                </a:lnTo>
                <a:lnTo>
                  <a:pt x="1521917" y="221335"/>
                </a:lnTo>
                <a:lnTo>
                  <a:pt x="1541183" y="261061"/>
                </a:lnTo>
                <a:lnTo>
                  <a:pt x="1557083" y="317881"/>
                </a:lnTo>
                <a:lnTo>
                  <a:pt x="1572983" y="261061"/>
                </a:lnTo>
                <a:lnTo>
                  <a:pt x="1592262" y="221335"/>
                </a:lnTo>
                <a:lnTo>
                  <a:pt x="1619478" y="194119"/>
                </a:lnTo>
                <a:lnTo>
                  <a:pt x="1659216" y="174840"/>
                </a:lnTo>
                <a:lnTo>
                  <a:pt x="1716024" y="158940"/>
                </a:lnTo>
                <a:close/>
              </a:path>
              <a:path w="6087745" h="8464550">
                <a:moveTo>
                  <a:pt x="4973078" y="8163776"/>
                </a:moveTo>
                <a:lnTo>
                  <a:pt x="4914747" y="8148993"/>
                </a:lnTo>
                <a:lnTo>
                  <a:pt x="4865573" y="8133689"/>
                </a:lnTo>
                <a:lnTo>
                  <a:pt x="4824488" y="8116798"/>
                </a:lnTo>
                <a:lnTo>
                  <a:pt x="4790389" y="8097215"/>
                </a:lnTo>
                <a:lnTo>
                  <a:pt x="4738890" y="8045717"/>
                </a:lnTo>
                <a:lnTo>
                  <a:pt x="4719320" y="8011630"/>
                </a:lnTo>
                <a:lnTo>
                  <a:pt x="4702416" y="7970533"/>
                </a:lnTo>
                <a:lnTo>
                  <a:pt x="4687125" y="7921371"/>
                </a:lnTo>
                <a:lnTo>
                  <a:pt x="4672342" y="7863040"/>
                </a:lnTo>
                <a:lnTo>
                  <a:pt x="4657560" y="7921371"/>
                </a:lnTo>
                <a:lnTo>
                  <a:pt x="4642256" y="7970533"/>
                </a:lnTo>
                <a:lnTo>
                  <a:pt x="4625352" y="8011630"/>
                </a:lnTo>
                <a:lnTo>
                  <a:pt x="4605782" y="8045717"/>
                </a:lnTo>
                <a:lnTo>
                  <a:pt x="4554283" y="8097215"/>
                </a:lnTo>
                <a:lnTo>
                  <a:pt x="4520184" y="8116798"/>
                </a:lnTo>
                <a:lnTo>
                  <a:pt x="4479099" y="8133689"/>
                </a:lnTo>
                <a:lnTo>
                  <a:pt x="4429925" y="8148993"/>
                </a:lnTo>
                <a:lnTo>
                  <a:pt x="4371594" y="8163776"/>
                </a:lnTo>
                <a:lnTo>
                  <a:pt x="4429925" y="8178546"/>
                </a:lnTo>
                <a:lnTo>
                  <a:pt x="4479099" y="8193849"/>
                </a:lnTo>
                <a:lnTo>
                  <a:pt x="4520184" y="8210740"/>
                </a:lnTo>
                <a:lnTo>
                  <a:pt x="4554283" y="8230324"/>
                </a:lnTo>
                <a:lnTo>
                  <a:pt x="4605782" y="8281822"/>
                </a:lnTo>
                <a:lnTo>
                  <a:pt x="4625352" y="8315909"/>
                </a:lnTo>
                <a:lnTo>
                  <a:pt x="4642256" y="8357006"/>
                </a:lnTo>
                <a:lnTo>
                  <a:pt x="4657560" y="8406168"/>
                </a:lnTo>
                <a:lnTo>
                  <a:pt x="4672342" y="8464499"/>
                </a:lnTo>
                <a:lnTo>
                  <a:pt x="4687125" y="8406168"/>
                </a:lnTo>
                <a:lnTo>
                  <a:pt x="4702416" y="8357006"/>
                </a:lnTo>
                <a:lnTo>
                  <a:pt x="4719320" y="8315909"/>
                </a:lnTo>
                <a:lnTo>
                  <a:pt x="4738890" y="8281822"/>
                </a:lnTo>
                <a:lnTo>
                  <a:pt x="4790389" y="8230324"/>
                </a:lnTo>
                <a:lnTo>
                  <a:pt x="4824488" y="8210740"/>
                </a:lnTo>
                <a:lnTo>
                  <a:pt x="4865573" y="8193849"/>
                </a:lnTo>
                <a:lnTo>
                  <a:pt x="4914747" y="8178546"/>
                </a:lnTo>
                <a:lnTo>
                  <a:pt x="4973078" y="8163776"/>
                </a:lnTo>
                <a:close/>
              </a:path>
              <a:path w="6087745" h="8464550">
                <a:moveTo>
                  <a:pt x="6087618" y="7546149"/>
                </a:moveTo>
                <a:lnTo>
                  <a:pt x="6030811" y="7530262"/>
                </a:lnTo>
                <a:lnTo>
                  <a:pt x="5991072" y="7510983"/>
                </a:lnTo>
                <a:lnTo>
                  <a:pt x="5963856" y="7483767"/>
                </a:lnTo>
                <a:lnTo>
                  <a:pt x="5944578" y="7444029"/>
                </a:lnTo>
                <a:lnTo>
                  <a:pt x="5928677" y="7387222"/>
                </a:lnTo>
                <a:lnTo>
                  <a:pt x="5912790" y="7444029"/>
                </a:lnTo>
                <a:lnTo>
                  <a:pt x="5893511" y="7483767"/>
                </a:lnTo>
                <a:lnTo>
                  <a:pt x="5866295" y="7510983"/>
                </a:lnTo>
                <a:lnTo>
                  <a:pt x="5826557" y="7530262"/>
                </a:lnTo>
                <a:lnTo>
                  <a:pt x="5769737" y="7546149"/>
                </a:lnTo>
                <a:lnTo>
                  <a:pt x="5826557" y="7562050"/>
                </a:lnTo>
                <a:lnTo>
                  <a:pt x="5866295" y="7581328"/>
                </a:lnTo>
                <a:lnTo>
                  <a:pt x="5893511" y="7608544"/>
                </a:lnTo>
                <a:lnTo>
                  <a:pt x="5912790" y="7648283"/>
                </a:lnTo>
                <a:lnTo>
                  <a:pt x="5928677" y="7705090"/>
                </a:lnTo>
                <a:lnTo>
                  <a:pt x="5944578" y="7648283"/>
                </a:lnTo>
                <a:lnTo>
                  <a:pt x="5963856" y="7608544"/>
                </a:lnTo>
                <a:lnTo>
                  <a:pt x="5991072" y="7581328"/>
                </a:lnTo>
                <a:lnTo>
                  <a:pt x="6030811" y="7562050"/>
                </a:lnTo>
                <a:lnTo>
                  <a:pt x="6087618" y="754614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7824" y="3421278"/>
            <a:ext cx="7611296" cy="4267280"/>
          </a:xfrm>
          <a:prstGeom prst="rect">
            <a:avLst/>
          </a:prstGeom>
        </p:spPr>
      </p:pic>
      <p:sp>
        <p:nvSpPr>
          <p:cNvPr id="2" name="bg object 16">
            <a:extLst>
              <a:ext uri="{FF2B5EF4-FFF2-40B4-BE49-F238E27FC236}">
                <a16:creationId xmlns:a16="http://schemas.microsoft.com/office/drawing/2014/main" id="{BDEA4C8F-438E-D2C5-896A-7F5A0FFE5D35}"/>
              </a:ext>
            </a:extLst>
          </p:cNvPr>
          <p:cNvSpPr/>
          <p:nvPr userDrawn="1"/>
        </p:nvSpPr>
        <p:spPr>
          <a:xfrm>
            <a:off x="0" y="9786592"/>
            <a:ext cx="24371300" cy="3942505"/>
          </a:xfrm>
          <a:custGeom>
            <a:avLst/>
            <a:gdLst/>
            <a:ahLst/>
            <a:cxnLst/>
            <a:rect l="l" t="t" r="r" b="b"/>
            <a:pathLst>
              <a:path w="6680834" h="11308715">
                <a:moveTo>
                  <a:pt x="6680403" y="0"/>
                </a:moveTo>
                <a:lnTo>
                  <a:pt x="0" y="0"/>
                </a:lnTo>
                <a:lnTo>
                  <a:pt x="0" y="11308556"/>
                </a:lnTo>
                <a:lnTo>
                  <a:pt x="6680403" y="11308556"/>
                </a:lnTo>
                <a:lnTo>
                  <a:pt x="668040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magine 3" descr="Immagine che contiene testo, Carattere, Elementi grafici, biglietto da visita&#10;&#10;Descrizione generata automaticamente">
            <a:extLst>
              <a:ext uri="{FF2B5EF4-FFF2-40B4-BE49-F238E27FC236}">
                <a16:creationId xmlns:a16="http://schemas.microsoft.com/office/drawing/2014/main" id="{E9FD92FD-9514-8CC3-D0FA-C45399F60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3" y="10986653"/>
            <a:ext cx="4254500" cy="2171700"/>
          </a:xfrm>
          <a:prstGeom prst="rect">
            <a:avLst/>
          </a:prstGeom>
        </p:spPr>
      </p:pic>
      <p:pic>
        <p:nvPicPr>
          <p:cNvPr id="6" name="Immagine 5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15BE3707-C27E-CF31-6342-4B3DB09BFE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10986653"/>
            <a:ext cx="4254500" cy="21717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3C943962-B53A-9DDA-1954-2CC9A6E2CD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831" y="10986653"/>
            <a:ext cx="4254500" cy="2171700"/>
          </a:xfrm>
          <a:prstGeom prst="rect">
            <a:avLst/>
          </a:prstGeom>
        </p:spPr>
      </p:pic>
      <p:sp>
        <p:nvSpPr>
          <p:cNvPr id="10" name="Holder 3">
            <a:extLst>
              <a:ext uri="{FF2B5EF4-FFF2-40B4-BE49-F238E27FC236}">
                <a16:creationId xmlns:a16="http://schemas.microsoft.com/office/drawing/2014/main" id="{21F1C7A0-625F-8D0C-A49C-F8676D6529DB}"/>
              </a:ext>
            </a:extLst>
          </p:cNvPr>
          <p:cNvSpPr txBox="1">
            <a:spLocks/>
          </p:cNvSpPr>
          <p:nvPr userDrawn="1"/>
        </p:nvSpPr>
        <p:spPr>
          <a:xfrm>
            <a:off x="12632534" y="10541899"/>
            <a:ext cx="404891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>
              <a:defRPr sz="2800" b="0" i="0">
                <a:solidFill>
                  <a:srgbClr val="FFFFFF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  <a:lvl2pPr marL="554215">
              <a:defRPr>
                <a:latin typeface="+mn-lt"/>
                <a:ea typeface="+mn-ea"/>
                <a:cs typeface="+mn-cs"/>
              </a:defRPr>
            </a:lvl2pPr>
            <a:lvl3pPr marL="1108430">
              <a:defRPr>
                <a:latin typeface="+mn-lt"/>
                <a:ea typeface="+mn-ea"/>
                <a:cs typeface="+mn-cs"/>
              </a:defRPr>
            </a:lvl3pPr>
            <a:lvl4pPr marL="1662644">
              <a:defRPr>
                <a:latin typeface="+mn-lt"/>
                <a:ea typeface="+mn-ea"/>
                <a:cs typeface="+mn-cs"/>
              </a:defRPr>
            </a:lvl4pPr>
            <a:lvl5pPr marL="2216859">
              <a:defRPr>
                <a:latin typeface="+mn-lt"/>
                <a:ea typeface="+mn-ea"/>
                <a:cs typeface="+mn-cs"/>
              </a:defRPr>
            </a:lvl5pPr>
            <a:lvl6pPr marL="2771074">
              <a:defRPr>
                <a:latin typeface="+mn-lt"/>
                <a:ea typeface="+mn-ea"/>
                <a:cs typeface="+mn-cs"/>
              </a:defRPr>
            </a:lvl6pPr>
            <a:lvl7pPr marL="3325289">
              <a:defRPr>
                <a:latin typeface="+mn-lt"/>
                <a:ea typeface="+mn-ea"/>
                <a:cs typeface="+mn-cs"/>
              </a:defRPr>
            </a:lvl7pPr>
            <a:lvl8pPr marL="3879505">
              <a:defRPr>
                <a:latin typeface="+mn-lt"/>
                <a:ea typeface="+mn-ea"/>
                <a:cs typeface="+mn-cs"/>
              </a:defRPr>
            </a:lvl8pPr>
            <a:lvl9pPr marL="443372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in collaborazione con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DB901D3F-BD8F-C4F6-544B-F84169CFE874}"/>
              </a:ext>
            </a:extLst>
          </p:cNvPr>
          <p:cNvSpPr txBox="1">
            <a:spLocks/>
          </p:cNvSpPr>
          <p:nvPr userDrawn="1"/>
        </p:nvSpPr>
        <p:spPr>
          <a:xfrm>
            <a:off x="5402810" y="10555766"/>
            <a:ext cx="404891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>
              <a:defRPr sz="2800" b="0" i="0">
                <a:solidFill>
                  <a:srgbClr val="FFFFFF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  <a:lvl2pPr marL="554215">
              <a:defRPr>
                <a:latin typeface="+mn-lt"/>
                <a:ea typeface="+mn-ea"/>
                <a:cs typeface="+mn-cs"/>
              </a:defRPr>
            </a:lvl2pPr>
            <a:lvl3pPr marL="1108430">
              <a:defRPr>
                <a:latin typeface="+mn-lt"/>
                <a:ea typeface="+mn-ea"/>
                <a:cs typeface="+mn-cs"/>
              </a:defRPr>
            </a:lvl3pPr>
            <a:lvl4pPr marL="1662644">
              <a:defRPr>
                <a:latin typeface="+mn-lt"/>
                <a:ea typeface="+mn-ea"/>
                <a:cs typeface="+mn-cs"/>
              </a:defRPr>
            </a:lvl4pPr>
            <a:lvl5pPr marL="2216859">
              <a:defRPr>
                <a:latin typeface="+mn-lt"/>
                <a:ea typeface="+mn-ea"/>
                <a:cs typeface="+mn-cs"/>
              </a:defRPr>
            </a:lvl5pPr>
            <a:lvl6pPr marL="2771074">
              <a:defRPr>
                <a:latin typeface="+mn-lt"/>
                <a:ea typeface="+mn-ea"/>
                <a:cs typeface="+mn-cs"/>
              </a:defRPr>
            </a:lvl6pPr>
            <a:lvl7pPr marL="3325289">
              <a:defRPr>
                <a:latin typeface="+mn-lt"/>
                <a:ea typeface="+mn-ea"/>
                <a:cs typeface="+mn-cs"/>
              </a:defRPr>
            </a:lvl7pPr>
            <a:lvl8pPr marL="3879505">
              <a:defRPr>
                <a:latin typeface="+mn-lt"/>
                <a:ea typeface="+mn-ea"/>
                <a:cs typeface="+mn-cs"/>
              </a:defRPr>
            </a:lvl8pPr>
            <a:lvl9pPr marL="443372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un progetto di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- tit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4379" y="2144811"/>
            <a:ext cx="10715366" cy="1316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solidFill>
                  <a:srgbClr val="FFFFFF"/>
                </a:solidFill>
                <a:latin typeface="BD Caramel"/>
                <a:cs typeface="BD Carame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94233" y="5286936"/>
            <a:ext cx="170599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F89648-0675-F1A2-B67E-706B05141027}"/>
              </a:ext>
            </a:extLst>
          </p:cNvPr>
          <p:cNvSpPr txBox="1"/>
          <p:nvPr userDrawn="1"/>
        </p:nvSpPr>
        <p:spPr>
          <a:xfrm>
            <a:off x="466908" y="12591328"/>
            <a:ext cx="1649994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0" i="0" dirty="0">
                <a:solidFill>
                  <a:schemeClr val="tx2"/>
                </a:solidFill>
                <a:latin typeface="BD Caramel" panose="02010900090000060004" pitchFamily="2" charset="0"/>
              </a:rPr>
              <a:t>MODULO </a:t>
            </a:r>
            <a:r>
              <a:rPr lang="it-IT" sz="4850" b="0" i="0" dirty="0">
                <a:solidFill>
                  <a:schemeClr val="tx2"/>
                </a:solidFill>
                <a:latin typeface="BD Caramel" panose="02010900090000060004" pitchFamily="2" charset="0"/>
              </a:rPr>
              <a:t>1</a:t>
            </a:r>
            <a:endParaRPr lang="it-IT" b="0" i="0" dirty="0">
              <a:solidFill>
                <a:schemeClr val="tx2"/>
              </a:solidFill>
              <a:latin typeface="BD Caramel" panose="02010900090000060004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91C1F-32B9-33D4-5AAA-51B0E5881E4D}"/>
              </a:ext>
            </a:extLst>
          </p:cNvPr>
          <p:cNvSpPr txBox="1"/>
          <p:nvPr userDrawn="1"/>
        </p:nvSpPr>
        <p:spPr>
          <a:xfrm>
            <a:off x="2116901" y="12939663"/>
            <a:ext cx="40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i="0" dirty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rPr>
              <a:t>EDUCAZIONE FINANZIARIA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2B235CC-E607-E30D-0B34-ACA1CE47B5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3219" y="12896264"/>
            <a:ext cx="12008600" cy="385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93FCF645-5C00-860E-94BB-A50427D4F6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549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- test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746688" y="2144811"/>
            <a:ext cx="10715366" cy="1316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lnSpc>
                <a:spcPct val="80000"/>
              </a:lnSpc>
              <a:defRPr sz="10000" b="0" i="0">
                <a:solidFill>
                  <a:srgbClr val="FFFFFF"/>
                </a:solidFill>
                <a:latin typeface="BD Caramel"/>
                <a:cs typeface="BD Carame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261911" y="5286936"/>
            <a:ext cx="97922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endParaRPr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4EC02D08-939A-8937-3F8F-0F2C6953C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5387" y="5464692"/>
            <a:ext cx="6743290" cy="5736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cs typeface="Space Grotesk Light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03D5A3-0FF1-8FFB-4353-CD5F3D5FE350}"/>
              </a:ext>
            </a:extLst>
          </p:cNvPr>
          <p:cNvSpPr txBox="1"/>
          <p:nvPr userDrawn="1"/>
        </p:nvSpPr>
        <p:spPr>
          <a:xfrm>
            <a:off x="466908" y="12591328"/>
            <a:ext cx="1649994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0" i="0" dirty="0">
                <a:solidFill>
                  <a:schemeClr val="tx2"/>
                </a:solidFill>
                <a:latin typeface="BD Caramel" panose="02010900090000060004" pitchFamily="2" charset="0"/>
              </a:rPr>
              <a:t>MODULO </a:t>
            </a:r>
            <a:r>
              <a:rPr lang="it-IT" sz="4850" b="0" i="0" dirty="0">
                <a:solidFill>
                  <a:schemeClr val="tx2"/>
                </a:solidFill>
                <a:latin typeface="BD Caramel" panose="02010900090000060004" pitchFamily="2" charset="0"/>
              </a:rPr>
              <a:t>1</a:t>
            </a:r>
            <a:endParaRPr lang="it-IT" b="0" i="0" dirty="0">
              <a:solidFill>
                <a:schemeClr val="tx2"/>
              </a:solidFill>
              <a:latin typeface="BD Caramel" panose="02010900090000060004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1459AC-F4E7-1B0E-6FED-F8F6EA581720}"/>
              </a:ext>
            </a:extLst>
          </p:cNvPr>
          <p:cNvSpPr txBox="1"/>
          <p:nvPr userDrawn="1"/>
        </p:nvSpPr>
        <p:spPr>
          <a:xfrm>
            <a:off x="2116901" y="12939663"/>
            <a:ext cx="40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i="0" dirty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rPr>
              <a:t>EDUCAZIONE FINANZIARIA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B0DFD39C-BC1E-498E-FFBC-5E915BEA962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643219" y="12896264"/>
            <a:ext cx="12008600" cy="385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F0FD9AF1-69E0-E967-17AC-384BDA7022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13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1 -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C5D5B00-0727-A690-FF04-0C16E8E00D91}"/>
              </a:ext>
            </a:extLst>
          </p:cNvPr>
          <p:cNvGrpSpPr/>
          <p:nvPr userDrawn="1"/>
        </p:nvGrpSpPr>
        <p:grpSpPr>
          <a:xfrm>
            <a:off x="2" y="1"/>
            <a:ext cx="23119700" cy="13715230"/>
            <a:chOff x="0" y="0"/>
            <a:chExt cx="19071645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D59C290-8EAC-6099-3127-38EB41A157CB}"/>
                </a:ext>
              </a:extLst>
            </p:cNvPr>
            <p:cNvSpPr/>
            <p:nvPr/>
          </p:nvSpPr>
          <p:spPr>
            <a:xfrm>
              <a:off x="0" y="0"/>
              <a:ext cx="6680834" cy="11308715"/>
            </a:xfrm>
            <a:custGeom>
              <a:avLst/>
              <a:gdLst/>
              <a:ahLst/>
              <a:cxnLst/>
              <a:rect l="l" t="t" r="r" b="b"/>
              <a:pathLst>
                <a:path w="6680834" h="11308715">
                  <a:moveTo>
                    <a:pt x="668040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680403" y="11308556"/>
                  </a:lnTo>
                  <a:lnTo>
                    <a:pt x="6680403" y="0"/>
                  </a:lnTo>
                  <a:close/>
                </a:path>
              </a:pathLst>
            </a:custGeom>
            <a:solidFill>
              <a:srgbClr val="00A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F6D0932F-833C-B468-188B-033ED7C7FD8C}"/>
                </a:ext>
              </a:extLst>
            </p:cNvPr>
            <p:cNvSpPr/>
            <p:nvPr/>
          </p:nvSpPr>
          <p:spPr>
            <a:xfrm>
              <a:off x="18042945" y="8090499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738821" y="0"/>
                  </a:moveTo>
                  <a:lnTo>
                    <a:pt x="689674" y="7564"/>
                  </a:lnTo>
                  <a:lnTo>
                    <a:pt x="636662" y="30867"/>
                  </a:lnTo>
                  <a:lnTo>
                    <a:pt x="581354" y="70814"/>
                  </a:lnTo>
                  <a:lnTo>
                    <a:pt x="553329" y="97312"/>
                  </a:lnTo>
                  <a:lnTo>
                    <a:pt x="525317" y="128309"/>
                  </a:lnTo>
                  <a:lnTo>
                    <a:pt x="497514" y="163920"/>
                  </a:lnTo>
                  <a:lnTo>
                    <a:pt x="470117" y="204257"/>
                  </a:lnTo>
                  <a:lnTo>
                    <a:pt x="443320" y="249434"/>
                  </a:lnTo>
                  <a:lnTo>
                    <a:pt x="397526" y="223708"/>
                  </a:lnTo>
                  <a:lnTo>
                    <a:pt x="353631" y="202474"/>
                  </a:lnTo>
                  <a:lnTo>
                    <a:pt x="311748" y="185535"/>
                  </a:lnTo>
                  <a:lnTo>
                    <a:pt x="271990" y="172697"/>
                  </a:lnTo>
                  <a:lnTo>
                    <a:pt x="234471" y="163762"/>
                  </a:lnTo>
                  <a:lnTo>
                    <a:pt x="166600" y="156821"/>
                  </a:lnTo>
                  <a:lnTo>
                    <a:pt x="136475" y="158423"/>
                  </a:lnTo>
                  <a:lnTo>
                    <a:pt x="84409" y="170792"/>
                  </a:lnTo>
                  <a:lnTo>
                    <a:pt x="44011" y="194077"/>
                  </a:lnTo>
                  <a:lnTo>
                    <a:pt x="16185" y="226709"/>
                  </a:lnTo>
                  <a:lnTo>
                    <a:pt x="1837" y="267123"/>
                  </a:lnTo>
                  <a:lnTo>
                    <a:pt x="0" y="289758"/>
                  </a:lnTo>
                  <a:lnTo>
                    <a:pt x="1871" y="313751"/>
                  </a:lnTo>
                  <a:lnTo>
                    <a:pt x="17191" y="365025"/>
                  </a:lnTo>
                  <a:lnTo>
                    <a:pt x="48702" y="419380"/>
                  </a:lnTo>
                  <a:lnTo>
                    <a:pt x="97309" y="475248"/>
                  </a:lnTo>
                  <a:lnTo>
                    <a:pt x="128307" y="503260"/>
                  </a:lnTo>
                  <a:lnTo>
                    <a:pt x="163917" y="531063"/>
                  </a:lnTo>
                  <a:lnTo>
                    <a:pt x="204254" y="558460"/>
                  </a:lnTo>
                  <a:lnTo>
                    <a:pt x="249431" y="585256"/>
                  </a:lnTo>
                  <a:lnTo>
                    <a:pt x="223705" y="631051"/>
                  </a:lnTo>
                  <a:lnTo>
                    <a:pt x="202471" y="674947"/>
                  </a:lnTo>
                  <a:lnTo>
                    <a:pt x="185532" y="716831"/>
                  </a:lnTo>
                  <a:lnTo>
                    <a:pt x="172694" y="756589"/>
                  </a:lnTo>
                  <a:lnTo>
                    <a:pt x="163759" y="794109"/>
                  </a:lnTo>
                  <a:lnTo>
                    <a:pt x="156818" y="861981"/>
                  </a:lnTo>
                  <a:lnTo>
                    <a:pt x="158420" y="892106"/>
                  </a:lnTo>
                  <a:lnTo>
                    <a:pt x="170789" y="944172"/>
                  </a:lnTo>
                  <a:lnTo>
                    <a:pt x="194074" y="984570"/>
                  </a:lnTo>
                  <a:lnTo>
                    <a:pt x="226707" y="1012395"/>
                  </a:lnTo>
                  <a:lnTo>
                    <a:pt x="267120" y="1026743"/>
                  </a:lnTo>
                  <a:lnTo>
                    <a:pt x="289755" y="1028580"/>
                  </a:lnTo>
                  <a:lnTo>
                    <a:pt x="313748" y="1026709"/>
                  </a:lnTo>
                  <a:lnTo>
                    <a:pt x="365023" y="1011388"/>
                  </a:lnTo>
                  <a:lnTo>
                    <a:pt x="419377" y="979876"/>
                  </a:lnTo>
                  <a:lnTo>
                    <a:pt x="475245" y="931268"/>
                  </a:lnTo>
                  <a:lnTo>
                    <a:pt x="503257" y="900270"/>
                  </a:lnTo>
                  <a:lnTo>
                    <a:pt x="531060" y="864659"/>
                  </a:lnTo>
                  <a:lnTo>
                    <a:pt x="558457" y="824322"/>
                  </a:lnTo>
                  <a:lnTo>
                    <a:pt x="585253" y="779146"/>
                  </a:lnTo>
                  <a:lnTo>
                    <a:pt x="631049" y="804871"/>
                  </a:lnTo>
                  <a:lnTo>
                    <a:pt x="674945" y="826106"/>
                  </a:lnTo>
                  <a:lnTo>
                    <a:pt x="716829" y="843044"/>
                  </a:lnTo>
                  <a:lnTo>
                    <a:pt x="756587" y="855883"/>
                  </a:lnTo>
                  <a:lnTo>
                    <a:pt x="794107" y="864818"/>
                  </a:lnTo>
                  <a:lnTo>
                    <a:pt x="861979" y="871759"/>
                  </a:lnTo>
                  <a:lnTo>
                    <a:pt x="892105" y="870157"/>
                  </a:lnTo>
                  <a:lnTo>
                    <a:pt x="944172" y="857787"/>
                  </a:lnTo>
                  <a:lnTo>
                    <a:pt x="984570" y="834502"/>
                  </a:lnTo>
                  <a:lnTo>
                    <a:pt x="1012396" y="801870"/>
                  </a:lnTo>
                  <a:lnTo>
                    <a:pt x="1026744" y="761456"/>
                  </a:lnTo>
                  <a:lnTo>
                    <a:pt x="1028582" y="738821"/>
                  </a:lnTo>
                  <a:lnTo>
                    <a:pt x="1026710" y="714829"/>
                  </a:lnTo>
                  <a:lnTo>
                    <a:pt x="1011389" y="663554"/>
                  </a:lnTo>
                  <a:lnTo>
                    <a:pt x="979877" y="609199"/>
                  </a:lnTo>
                  <a:lnTo>
                    <a:pt x="931268" y="553331"/>
                  </a:lnTo>
                  <a:lnTo>
                    <a:pt x="900270" y="525319"/>
                  </a:lnTo>
                  <a:lnTo>
                    <a:pt x="864658" y="497517"/>
                  </a:lnTo>
                  <a:lnTo>
                    <a:pt x="824320" y="470119"/>
                  </a:lnTo>
                  <a:lnTo>
                    <a:pt x="779143" y="443323"/>
                  </a:lnTo>
                  <a:lnTo>
                    <a:pt x="804869" y="397528"/>
                  </a:lnTo>
                  <a:lnTo>
                    <a:pt x="826105" y="353632"/>
                  </a:lnTo>
                  <a:lnTo>
                    <a:pt x="843044" y="311748"/>
                  </a:lnTo>
                  <a:lnTo>
                    <a:pt x="855883" y="271990"/>
                  </a:lnTo>
                  <a:lnTo>
                    <a:pt x="864818" y="234470"/>
                  </a:lnTo>
                  <a:lnTo>
                    <a:pt x="871760" y="166599"/>
                  </a:lnTo>
                  <a:lnTo>
                    <a:pt x="870158" y="136473"/>
                  </a:lnTo>
                  <a:lnTo>
                    <a:pt x="857789" y="84407"/>
                  </a:lnTo>
                  <a:lnTo>
                    <a:pt x="834504" y="44010"/>
                  </a:lnTo>
                  <a:lnTo>
                    <a:pt x="801871" y="16184"/>
                  </a:lnTo>
                  <a:lnTo>
                    <a:pt x="761457" y="1837"/>
                  </a:lnTo>
                  <a:lnTo>
                    <a:pt x="738821" y="0"/>
                  </a:lnTo>
                  <a:close/>
                </a:path>
              </a:pathLst>
            </a:custGeom>
            <a:solidFill>
              <a:srgbClr val="00A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2C1A8F02-E345-63EB-A6A1-2E6B53D9B961}"/>
              </a:ext>
            </a:extLst>
          </p:cNvPr>
          <p:cNvSpPr/>
          <p:nvPr userDrawn="1"/>
        </p:nvSpPr>
        <p:spPr>
          <a:xfrm>
            <a:off x="23021194" y="9060973"/>
            <a:ext cx="508825" cy="509054"/>
          </a:xfrm>
          <a:custGeom>
            <a:avLst/>
            <a:gdLst/>
            <a:ahLst/>
            <a:cxnLst/>
            <a:rect l="l" t="t" r="r" b="b"/>
            <a:pathLst>
              <a:path w="419734" h="419734">
                <a:moveTo>
                  <a:pt x="293337" y="0"/>
                </a:moveTo>
                <a:lnTo>
                  <a:pt x="266608" y="8349"/>
                </a:lnTo>
                <a:lnTo>
                  <a:pt x="238029" y="27522"/>
                </a:lnTo>
                <a:lnTo>
                  <a:pt x="208920" y="58280"/>
                </a:lnTo>
                <a:lnTo>
                  <a:pt x="180602" y="101385"/>
                </a:lnTo>
                <a:lnTo>
                  <a:pt x="134523" y="78215"/>
                </a:lnTo>
                <a:lnTo>
                  <a:pt x="93933" y="66132"/>
                </a:lnTo>
                <a:lnTo>
                  <a:pt x="59596" y="63818"/>
                </a:lnTo>
                <a:lnTo>
                  <a:pt x="32271" y="69951"/>
                </a:lnTo>
                <a:lnTo>
                  <a:pt x="12722" y="83213"/>
                </a:lnTo>
                <a:lnTo>
                  <a:pt x="1711" y="102284"/>
                </a:lnTo>
                <a:lnTo>
                  <a:pt x="0" y="125845"/>
                </a:lnTo>
                <a:lnTo>
                  <a:pt x="8350" y="152574"/>
                </a:lnTo>
                <a:lnTo>
                  <a:pt x="27523" y="181154"/>
                </a:lnTo>
                <a:lnTo>
                  <a:pt x="58283" y="210264"/>
                </a:lnTo>
                <a:lnTo>
                  <a:pt x="101390" y="238585"/>
                </a:lnTo>
                <a:lnTo>
                  <a:pt x="78219" y="284664"/>
                </a:lnTo>
                <a:lnTo>
                  <a:pt x="66137" y="325252"/>
                </a:lnTo>
                <a:lnTo>
                  <a:pt x="63822" y="359589"/>
                </a:lnTo>
                <a:lnTo>
                  <a:pt x="69956" y="386912"/>
                </a:lnTo>
                <a:lnTo>
                  <a:pt x="83218" y="406460"/>
                </a:lnTo>
                <a:lnTo>
                  <a:pt x="102289" y="417470"/>
                </a:lnTo>
                <a:lnTo>
                  <a:pt x="125849" y="419180"/>
                </a:lnTo>
                <a:lnTo>
                  <a:pt x="152579" y="410829"/>
                </a:lnTo>
                <a:lnTo>
                  <a:pt x="181159" y="391654"/>
                </a:lnTo>
                <a:lnTo>
                  <a:pt x="210269" y="360894"/>
                </a:lnTo>
                <a:lnTo>
                  <a:pt x="238590" y="317787"/>
                </a:lnTo>
                <a:lnTo>
                  <a:pt x="284666" y="340959"/>
                </a:lnTo>
                <a:lnTo>
                  <a:pt x="325253" y="353043"/>
                </a:lnTo>
                <a:lnTo>
                  <a:pt x="359589" y="355359"/>
                </a:lnTo>
                <a:lnTo>
                  <a:pt x="386912" y="349226"/>
                </a:lnTo>
                <a:lnTo>
                  <a:pt x="406460" y="335964"/>
                </a:lnTo>
                <a:lnTo>
                  <a:pt x="417471" y="316893"/>
                </a:lnTo>
                <a:lnTo>
                  <a:pt x="419182" y="293332"/>
                </a:lnTo>
                <a:lnTo>
                  <a:pt x="410832" y="266603"/>
                </a:lnTo>
                <a:lnTo>
                  <a:pt x="391658" y="238024"/>
                </a:lnTo>
                <a:lnTo>
                  <a:pt x="360898" y="208915"/>
                </a:lnTo>
                <a:lnTo>
                  <a:pt x="317791" y="180597"/>
                </a:lnTo>
                <a:lnTo>
                  <a:pt x="340964" y="134519"/>
                </a:lnTo>
                <a:lnTo>
                  <a:pt x="353048" y="93930"/>
                </a:lnTo>
                <a:lnTo>
                  <a:pt x="355363" y="59593"/>
                </a:lnTo>
                <a:lnTo>
                  <a:pt x="349230" y="32269"/>
                </a:lnTo>
                <a:lnTo>
                  <a:pt x="335968" y="12721"/>
                </a:lnTo>
                <a:lnTo>
                  <a:pt x="316897" y="1711"/>
                </a:lnTo>
                <a:lnTo>
                  <a:pt x="293337" y="0"/>
                </a:lnTo>
                <a:close/>
              </a:path>
            </a:pathLst>
          </a:custGeom>
          <a:solidFill>
            <a:srgbClr val="8679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21A9F733-97B3-883D-F2FE-60AC71DDD6BE}"/>
              </a:ext>
            </a:extLst>
          </p:cNvPr>
          <p:cNvGrpSpPr/>
          <p:nvPr userDrawn="1"/>
        </p:nvGrpSpPr>
        <p:grpSpPr>
          <a:xfrm>
            <a:off x="17368123" y="1651847"/>
            <a:ext cx="4842698" cy="5062058"/>
            <a:chOff x="14327116" y="1362008"/>
            <a:chExt cx="3994785" cy="4173854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6DC1FA3B-0E90-3E39-A8C5-E473E34787C9}"/>
                </a:ext>
              </a:extLst>
            </p:cNvPr>
            <p:cNvSpPr/>
            <p:nvPr/>
          </p:nvSpPr>
          <p:spPr>
            <a:xfrm>
              <a:off x="14349089" y="1764537"/>
              <a:ext cx="3749040" cy="3749040"/>
            </a:xfrm>
            <a:custGeom>
              <a:avLst/>
              <a:gdLst/>
              <a:ahLst/>
              <a:cxnLst/>
              <a:rect l="l" t="t" r="r" b="b"/>
              <a:pathLst>
                <a:path w="3749040" h="3749040">
                  <a:moveTo>
                    <a:pt x="1874518" y="0"/>
                  </a:moveTo>
                  <a:lnTo>
                    <a:pt x="2132887" y="243228"/>
                  </a:lnTo>
                  <a:lnTo>
                    <a:pt x="2453778" y="91745"/>
                  </a:lnTo>
                  <a:lnTo>
                    <a:pt x="2624338" y="402909"/>
                  </a:lnTo>
                  <a:lnTo>
                    <a:pt x="2976338" y="357999"/>
                  </a:lnTo>
                  <a:lnTo>
                    <a:pt x="3042399" y="706638"/>
                  </a:lnTo>
                  <a:lnTo>
                    <a:pt x="3391038" y="772709"/>
                  </a:lnTo>
                  <a:lnTo>
                    <a:pt x="3346128" y="1124698"/>
                  </a:lnTo>
                  <a:lnTo>
                    <a:pt x="3657291" y="1295258"/>
                  </a:lnTo>
                  <a:lnTo>
                    <a:pt x="3505819" y="1616149"/>
                  </a:lnTo>
                  <a:lnTo>
                    <a:pt x="3749037" y="1874518"/>
                  </a:lnTo>
                  <a:lnTo>
                    <a:pt x="3505819" y="2132887"/>
                  </a:lnTo>
                  <a:lnTo>
                    <a:pt x="3657291" y="2453778"/>
                  </a:lnTo>
                  <a:lnTo>
                    <a:pt x="3346128" y="2624349"/>
                  </a:lnTo>
                  <a:lnTo>
                    <a:pt x="3391038" y="2976338"/>
                  </a:lnTo>
                  <a:lnTo>
                    <a:pt x="3042399" y="3042399"/>
                  </a:lnTo>
                  <a:lnTo>
                    <a:pt x="2976338" y="3391038"/>
                  </a:lnTo>
                  <a:lnTo>
                    <a:pt x="2624338" y="3346138"/>
                  </a:lnTo>
                  <a:lnTo>
                    <a:pt x="2453778" y="3657291"/>
                  </a:lnTo>
                  <a:lnTo>
                    <a:pt x="2132887" y="3505819"/>
                  </a:lnTo>
                  <a:lnTo>
                    <a:pt x="1874518" y="3749037"/>
                  </a:lnTo>
                  <a:lnTo>
                    <a:pt x="1616149" y="3505819"/>
                  </a:lnTo>
                  <a:lnTo>
                    <a:pt x="1295258" y="3657291"/>
                  </a:lnTo>
                  <a:lnTo>
                    <a:pt x="1124698" y="3346138"/>
                  </a:lnTo>
                  <a:lnTo>
                    <a:pt x="772698" y="3391038"/>
                  </a:lnTo>
                  <a:lnTo>
                    <a:pt x="706638" y="3042399"/>
                  </a:lnTo>
                  <a:lnTo>
                    <a:pt x="357999" y="2976338"/>
                  </a:lnTo>
                  <a:lnTo>
                    <a:pt x="402909" y="2624349"/>
                  </a:lnTo>
                  <a:lnTo>
                    <a:pt x="91745" y="2453778"/>
                  </a:lnTo>
                  <a:lnTo>
                    <a:pt x="243217" y="2132887"/>
                  </a:lnTo>
                  <a:lnTo>
                    <a:pt x="0" y="1874518"/>
                  </a:lnTo>
                  <a:lnTo>
                    <a:pt x="243217" y="1616149"/>
                  </a:lnTo>
                  <a:lnTo>
                    <a:pt x="91745" y="1295258"/>
                  </a:lnTo>
                  <a:lnTo>
                    <a:pt x="402909" y="1124698"/>
                  </a:lnTo>
                  <a:lnTo>
                    <a:pt x="357999" y="772709"/>
                  </a:lnTo>
                  <a:lnTo>
                    <a:pt x="706638" y="706638"/>
                  </a:lnTo>
                  <a:lnTo>
                    <a:pt x="772698" y="357999"/>
                  </a:lnTo>
                  <a:lnTo>
                    <a:pt x="1124698" y="402909"/>
                  </a:lnTo>
                  <a:lnTo>
                    <a:pt x="1295258" y="91745"/>
                  </a:lnTo>
                  <a:lnTo>
                    <a:pt x="1616149" y="243228"/>
                  </a:lnTo>
                  <a:lnTo>
                    <a:pt x="1874518" y="0"/>
                  </a:lnTo>
                  <a:close/>
                </a:path>
              </a:pathLst>
            </a:custGeom>
            <a:ln w="43946">
              <a:solidFill>
                <a:srgbClr val="DB74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761764F3-E8D1-F42D-CE91-FA8A92126ADC}"/>
                </a:ext>
              </a:extLst>
            </p:cNvPr>
            <p:cNvSpPr/>
            <p:nvPr/>
          </p:nvSpPr>
          <p:spPr>
            <a:xfrm>
              <a:off x="16535413" y="1370877"/>
              <a:ext cx="1777364" cy="1759585"/>
            </a:xfrm>
            <a:custGeom>
              <a:avLst/>
              <a:gdLst/>
              <a:ahLst/>
              <a:cxnLst/>
              <a:rect l="l" t="t" r="r" b="b"/>
              <a:pathLst>
                <a:path w="1777365" h="1759585">
                  <a:moveTo>
                    <a:pt x="1141494" y="0"/>
                  </a:moveTo>
                  <a:lnTo>
                    <a:pt x="888580" y="412490"/>
                  </a:lnTo>
                  <a:lnTo>
                    <a:pt x="635666" y="0"/>
                  </a:lnTo>
                  <a:lnTo>
                    <a:pt x="645907" y="483744"/>
                  </a:lnTo>
                  <a:lnTo>
                    <a:pt x="210129" y="273468"/>
                  </a:lnTo>
                  <a:lnTo>
                    <a:pt x="480289" y="674890"/>
                  </a:lnTo>
                  <a:lnTo>
                    <a:pt x="0" y="733590"/>
                  </a:lnTo>
                  <a:lnTo>
                    <a:pt x="444290" y="925228"/>
                  </a:lnTo>
                  <a:lnTo>
                    <a:pt x="71987" y="1234276"/>
                  </a:lnTo>
                  <a:lnTo>
                    <a:pt x="549355" y="1155284"/>
                  </a:lnTo>
                  <a:lnTo>
                    <a:pt x="403233" y="1616558"/>
                  </a:lnTo>
                  <a:lnTo>
                    <a:pt x="762123" y="1292023"/>
                  </a:lnTo>
                  <a:lnTo>
                    <a:pt x="888580" y="1759066"/>
                  </a:lnTo>
                  <a:lnTo>
                    <a:pt x="1015037" y="1292023"/>
                  </a:lnTo>
                  <a:lnTo>
                    <a:pt x="1373916" y="1616558"/>
                  </a:lnTo>
                  <a:lnTo>
                    <a:pt x="1227805" y="1155284"/>
                  </a:lnTo>
                  <a:lnTo>
                    <a:pt x="1705173" y="1234276"/>
                  </a:lnTo>
                  <a:lnTo>
                    <a:pt x="1332870" y="925228"/>
                  </a:lnTo>
                  <a:lnTo>
                    <a:pt x="1777160" y="733590"/>
                  </a:lnTo>
                  <a:lnTo>
                    <a:pt x="1296871" y="674890"/>
                  </a:lnTo>
                  <a:lnTo>
                    <a:pt x="1567030" y="273468"/>
                  </a:lnTo>
                  <a:lnTo>
                    <a:pt x="1131253" y="483744"/>
                  </a:lnTo>
                  <a:lnTo>
                    <a:pt x="1141494" y="0"/>
                  </a:lnTo>
                  <a:close/>
                </a:path>
              </a:pathLst>
            </a:custGeom>
            <a:solidFill>
              <a:srgbClr val="DC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C03A88C6-6A0B-70AC-125E-6492359FEFB1}"/>
                </a:ext>
              </a:extLst>
            </p:cNvPr>
            <p:cNvSpPr/>
            <p:nvPr/>
          </p:nvSpPr>
          <p:spPr>
            <a:xfrm>
              <a:off x="16535413" y="1370877"/>
              <a:ext cx="1777364" cy="1759585"/>
            </a:xfrm>
            <a:custGeom>
              <a:avLst/>
              <a:gdLst/>
              <a:ahLst/>
              <a:cxnLst/>
              <a:rect l="l" t="t" r="r" b="b"/>
              <a:pathLst>
                <a:path w="1777365" h="1759585">
                  <a:moveTo>
                    <a:pt x="888580" y="412490"/>
                  </a:moveTo>
                  <a:lnTo>
                    <a:pt x="1141494" y="0"/>
                  </a:lnTo>
                  <a:lnTo>
                    <a:pt x="1131253" y="483744"/>
                  </a:lnTo>
                  <a:lnTo>
                    <a:pt x="1567030" y="273468"/>
                  </a:lnTo>
                  <a:lnTo>
                    <a:pt x="1296871" y="674890"/>
                  </a:lnTo>
                  <a:lnTo>
                    <a:pt x="1777160" y="733590"/>
                  </a:lnTo>
                  <a:lnTo>
                    <a:pt x="1332870" y="925228"/>
                  </a:lnTo>
                  <a:lnTo>
                    <a:pt x="1705173" y="1234276"/>
                  </a:lnTo>
                  <a:lnTo>
                    <a:pt x="1227805" y="1155284"/>
                  </a:lnTo>
                  <a:lnTo>
                    <a:pt x="1373916" y="1616558"/>
                  </a:lnTo>
                  <a:lnTo>
                    <a:pt x="1015037" y="1292023"/>
                  </a:lnTo>
                  <a:lnTo>
                    <a:pt x="888580" y="1759066"/>
                  </a:lnTo>
                  <a:lnTo>
                    <a:pt x="762123" y="1292023"/>
                  </a:lnTo>
                  <a:lnTo>
                    <a:pt x="403233" y="1616558"/>
                  </a:lnTo>
                  <a:lnTo>
                    <a:pt x="549355" y="1155284"/>
                  </a:lnTo>
                  <a:lnTo>
                    <a:pt x="71987" y="1234276"/>
                  </a:lnTo>
                  <a:lnTo>
                    <a:pt x="444290" y="925228"/>
                  </a:lnTo>
                  <a:lnTo>
                    <a:pt x="0" y="733590"/>
                  </a:lnTo>
                  <a:lnTo>
                    <a:pt x="480289" y="674890"/>
                  </a:lnTo>
                  <a:lnTo>
                    <a:pt x="210129" y="273468"/>
                  </a:lnTo>
                  <a:lnTo>
                    <a:pt x="645907" y="483744"/>
                  </a:lnTo>
                  <a:lnTo>
                    <a:pt x="635666" y="0"/>
                  </a:lnTo>
                  <a:lnTo>
                    <a:pt x="888580" y="412490"/>
                  </a:lnTo>
                  <a:close/>
                </a:path>
              </a:pathLst>
            </a:custGeom>
            <a:ln w="1773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95DEF4F9-4AE3-6E82-95A0-6A326284D82D}"/>
              </a:ext>
            </a:extLst>
          </p:cNvPr>
          <p:cNvSpPr/>
          <p:nvPr userDrawn="1"/>
        </p:nvSpPr>
        <p:spPr>
          <a:xfrm>
            <a:off x="1868841" y="1900319"/>
            <a:ext cx="729754" cy="730082"/>
          </a:xfrm>
          <a:custGeom>
            <a:avLst/>
            <a:gdLst/>
            <a:ahLst/>
            <a:cxnLst/>
            <a:rect l="l" t="t" r="r" b="b"/>
            <a:pathLst>
              <a:path w="601980" h="601980">
                <a:moveTo>
                  <a:pt x="300744" y="0"/>
                </a:moveTo>
                <a:lnTo>
                  <a:pt x="285960" y="58330"/>
                </a:lnTo>
                <a:lnTo>
                  <a:pt x="270659" y="107501"/>
                </a:lnTo>
                <a:lnTo>
                  <a:pt x="253761" y="148591"/>
                </a:lnTo>
                <a:lnTo>
                  <a:pt x="234186" y="182681"/>
                </a:lnTo>
                <a:lnTo>
                  <a:pt x="182681" y="234184"/>
                </a:lnTo>
                <a:lnTo>
                  <a:pt x="148591" y="253758"/>
                </a:lnTo>
                <a:lnTo>
                  <a:pt x="107501" y="270654"/>
                </a:lnTo>
                <a:lnTo>
                  <a:pt x="58330" y="285952"/>
                </a:lnTo>
                <a:lnTo>
                  <a:pt x="0" y="300734"/>
                </a:lnTo>
                <a:lnTo>
                  <a:pt x="58330" y="315515"/>
                </a:lnTo>
                <a:lnTo>
                  <a:pt x="107501" y="330814"/>
                </a:lnTo>
                <a:lnTo>
                  <a:pt x="148591" y="347710"/>
                </a:lnTo>
                <a:lnTo>
                  <a:pt x="182681" y="367284"/>
                </a:lnTo>
                <a:lnTo>
                  <a:pt x="234186" y="418787"/>
                </a:lnTo>
                <a:lnTo>
                  <a:pt x="253761" y="452877"/>
                </a:lnTo>
                <a:lnTo>
                  <a:pt x="270659" y="493967"/>
                </a:lnTo>
                <a:lnTo>
                  <a:pt x="285960" y="543137"/>
                </a:lnTo>
                <a:lnTo>
                  <a:pt x="300744" y="601468"/>
                </a:lnTo>
                <a:lnTo>
                  <a:pt x="315526" y="543137"/>
                </a:lnTo>
                <a:lnTo>
                  <a:pt x="330824" y="493967"/>
                </a:lnTo>
                <a:lnTo>
                  <a:pt x="347720" y="452877"/>
                </a:lnTo>
                <a:lnTo>
                  <a:pt x="367294" y="418787"/>
                </a:lnTo>
                <a:lnTo>
                  <a:pt x="418797" y="367284"/>
                </a:lnTo>
                <a:lnTo>
                  <a:pt x="452888" y="347710"/>
                </a:lnTo>
                <a:lnTo>
                  <a:pt x="493978" y="330814"/>
                </a:lnTo>
                <a:lnTo>
                  <a:pt x="543148" y="315515"/>
                </a:lnTo>
                <a:lnTo>
                  <a:pt x="601479" y="300734"/>
                </a:lnTo>
                <a:lnTo>
                  <a:pt x="543148" y="285952"/>
                </a:lnTo>
                <a:lnTo>
                  <a:pt x="493978" y="270654"/>
                </a:lnTo>
                <a:lnTo>
                  <a:pt x="452888" y="253758"/>
                </a:lnTo>
                <a:lnTo>
                  <a:pt x="418797" y="234184"/>
                </a:lnTo>
                <a:lnTo>
                  <a:pt x="367294" y="182681"/>
                </a:lnTo>
                <a:lnTo>
                  <a:pt x="347720" y="148591"/>
                </a:lnTo>
                <a:lnTo>
                  <a:pt x="330824" y="107501"/>
                </a:lnTo>
                <a:lnTo>
                  <a:pt x="315526" y="58330"/>
                </a:lnTo>
                <a:lnTo>
                  <a:pt x="30074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D056EAE-2B7F-74EC-ABC5-18E62DB5A185}"/>
              </a:ext>
            </a:extLst>
          </p:cNvPr>
          <p:cNvSpPr/>
          <p:nvPr userDrawn="1"/>
        </p:nvSpPr>
        <p:spPr>
          <a:xfrm>
            <a:off x="3563740" y="1323245"/>
            <a:ext cx="385661" cy="385834"/>
          </a:xfrm>
          <a:custGeom>
            <a:avLst/>
            <a:gdLst/>
            <a:ahLst/>
            <a:cxnLst/>
            <a:rect l="l" t="t" r="r" b="b"/>
            <a:pathLst>
              <a:path w="318135" h="318134">
                <a:moveTo>
                  <a:pt x="158948" y="0"/>
                </a:moveTo>
                <a:lnTo>
                  <a:pt x="143046" y="56814"/>
                </a:lnTo>
                <a:lnTo>
                  <a:pt x="123771" y="96546"/>
                </a:lnTo>
                <a:lnTo>
                  <a:pt x="96551" y="123766"/>
                </a:lnTo>
                <a:lnTo>
                  <a:pt x="56818" y="143040"/>
                </a:lnTo>
                <a:lnTo>
                  <a:pt x="0" y="158937"/>
                </a:lnTo>
                <a:lnTo>
                  <a:pt x="56818" y="174834"/>
                </a:lnTo>
                <a:lnTo>
                  <a:pt x="96551" y="194109"/>
                </a:lnTo>
                <a:lnTo>
                  <a:pt x="123771" y="221328"/>
                </a:lnTo>
                <a:lnTo>
                  <a:pt x="143046" y="261061"/>
                </a:lnTo>
                <a:lnTo>
                  <a:pt x="158948" y="317875"/>
                </a:lnTo>
                <a:lnTo>
                  <a:pt x="174845" y="261061"/>
                </a:lnTo>
                <a:lnTo>
                  <a:pt x="194119" y="221328"/>
                </a:lnTo>
                <a:lnTo>
                  <a:pt x="221338" y="194109"/>
                </a:lnTo>
                <a:lnTo>
                  <a:pt x="261071" y="174834"/>
                </a:lnTo>
                <a:lnTo>
                  <a:pt x="317885" y="158937"/>
                </a:lnTo>
                <a:lnTo>
                  <a:pt x="261071" y="143040"/>
                </a:lnTo>
                <a:lnTo>
                  <a:pt x="221338" y="123766"/>
                </a:lnTo>
                <a:lnTo>
                  <a:pt x="194119" y="96546"/>
                </a:lnTo>
                <a:lnTo>
                  <a:pt x="174845" y="56814"/>
                </a:lnTo>
                <a:lnTo>
                  <a:pt x="15894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E58D3E6C-73D8-1FA5-E7F3-95CA54A2F773}"/>
              </a:ext>
            </a:extLst>
          </p:cNvPr>
          <p:cNvSpPr/>
          <p:nvPr userDrawn="1"/>
        </p:nvSpPr>
        <p:spPr>
          <a:xfrm>
            <a:off x="7168329" y="10859541"/>
            <a:ext cx="729754" cy="730082"/>
          </a:xfrm>
          <a:custGeom>
            <a:avLst/>
            <a:gdLst/>
            <a:ahLst/>
            <a:cxnLst/>
            <a:rect l="l" t="t" r="r" b="b"/>
            <a:pathLst>
              <a:path w="601979" h="601979">
                <a:moveTo>
                  <a:pt x="300744" y="0"/>
                </a:moveTo>
                <a:lnTo>
                  <a:pt x="285960" y="58330"/>
                </a:lnTo>
                <a:lnTo>
                  <a:pt x="270659" y="107501"/>
                </a:lnTo>
                <a:lnTo>
                  <a:pt x="253761" y="148591"/>
                </a:lnTo>
                <a:lnTo>
                  <a:pt x="234186" y="182681"/>
                </a:lnTo>
                <a:lnTo>
                  <a:pt x="182681" y="234184"/>
                </a:lnTo>
                <a:lnTo>
                  <a:pt x="148591" y="253758"/>
                </a:lnTo>
                <a:lnTo>
                  <a:pt x="107501" y="270654"/>
                </a:lnTo>
                <a:lnTo>
                  <a:pt x="58330" y="285952"/>
                </a:lnTo>
                <a:lnTo>
                  <a:pt x="0" y="300734"/>
                </a:lnTo>
                <a:lnTo>
                  <a:pt x="58330" y="315515"/>
                </a:lnTo>
                <a:lnTo>
                  <a:pt x="107501" y="330814"/>
                </a:lnTo>
                <a:lnTo>
                  <a:pt x="148591" y="347710"/>
                </a:lnTo>
                <a:lnTo>
                  <a:pt x="182681" y="367284"/>
                </a:lnTo>
                <a:lnTo>
                  <a:pt x="234186" y="418787"/>
                </a:lnTo>
                <a:lnTo>
                  <a:pt x="253761" y="452877"/>
                </a:lnTo>
                <a:lnTo>
                  <a:pt x="270659" y="493967"/>
                </a:lnTo>
                <a:lnTo>
                  <a:pt x="285960" y="543137"/>
                </a:lnTo>
                <a:lnTo>
                  <a:pt x="300744" y="601468"/>
                </a:lnTo>
                <a:lnTo>
                  <a:pt x="315526" y="543137"/>
                </a:lnTo>
                <a:lnTo>
                  <a:pt x="330824" y="493967"/>
                </a:lnTo>
                <a:lnTo>
                  <a:pt x="347720" y="452877"/>
                </a:lnTo>
                <a:lnTo>
                  <a:pt x="367294" y="418787"/>
                </a:lnTo>
                <a:lnTo>
                  <a:pt x="418797" y="367284"/>
                </a:lnTo>
                <a:lnTo>
                  <a:pt x="452888" y="347710"/>
                </a:lnTo>
                <a:lnTo>
                  <a:pt x="493978" y="330814"/>
                </a:lnTo>
                <a:lnTo>
                  <a:pt x="543148" y="315515"/>
                </a:lnTo>
                <a:lnTo>
                  <a:pt x="601479" y="300734"/>
                </a:lnTo>
                <a:lnTo>
                  <a:pt x="543148" y="285952"/>
                </a:lnTo>
                <a:lnTo>
                  <a:pt x="493978" y="270654"/>
                </a:lnTo>
                <a:lnTo>
                  <a:pt x="452888" y="253758"/>
                </a:lnTo>
                <a:lnTo>
                  <a:pt x="418797" y="234184"/>
                </a:lnTo>
                <a:lnTo>
                  <a:pt x="367294" y="182681"/>
                </a:lnTo>
                <a:lnTo>
                  <a:pt x="347720" y="148591"/>
                </a:lnTo>
                <a:lnTo>
                  <a:pt x="330824" y="107501"/>
                </a:lnTo>
                <a:lnTo>
                  <a:pt x="315526" y="58330"/>
                </a:lnTo>
                <a:lnTo>
                  <a:pt x="30074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1476F961-DF9C-641A-264A-5CB6D2BE2721}"/>
              </a:ext>
            </a:extLst>
          </p:cNvPr>
          <p:cNvSpPr/>
          <p:nvPr userDrawn="1"/>
        </p:nvSpPr>
        <p:spPr>
          <a:xfrm>
            <a:off x="8863230" y="10282465"/>
            <a:ext cx="385661" cy="385834"/>
          </a:xfrm>
          <a:custGeom>
            <a:avLst/>
            <a:gdLst/>
            <a:ahLst/>
            <a:cxnLst/>
            <a:rect l="l" t="t" r="r" b="b"/>
            <a:pathLst>
              <a:path w="318134" h="318134">
                <a:moveTo>
                  <a:pt x="158948" y="0"/>
                </a:moveTo>
                <a:lnTo>
                  <a:pt x="143050" y="56814"/>
                </a:lnTo>
                <a:lnTo>
                  <a:pt x="123775" y="96546"/>
                </a:lnTo>
                <a:lnTo>
                  <a:pt x="96554" y="123766"/>
                </a:lnTo>
                <a:lnTo>
                  <a:pt x="56819" y="143040"/>
                </a:lnTo>
                <a:lnTo>
                  <a:pt x="0" y="158937"/>
                </a:lnTo>
                <a:lnTo>
                  <a:pt x="56819" y="174834"/>
                </a:lnTo>
                <a:lnTo>
                  <a:pt x="96554" y="194109"/>
                </a:lnTo>
                <a:lnTo>
                  <a:pt x="123775" y="221328"/>
                </a:lnTo>
                <a:lnTo>
                  <a:pt x="143050" y="261061"/>
                </a:lnTo>
                <a:lnTo>
                  <a:pt x="158948" y="317875"/>
                </a:lnTo>
                <a:lnTo>
                  <a:pt x="174845" y="261061"/>
                </a:lnTo>
                <a:lnTo>
                  <a:pt x="194119" y="221328"/>
                </a:lnTo>
                <a:lnTo>
                  <a:pt x="221338" y="194109"/>
                </a:lnTo>
                <a:lnTo>
                  <a:pt x="261071" y="174834"/>
                </a:lnTo>
                <a:lnTo>
                  <a:pt x="317885" y="158937"/>
                </a:lnTo>
                <a:lnTo>
                  <a:pt x="261071" y="143040"/>
                </a:lnTo>
                <a:lnTo>
                  <a:pt x="221338" y="123766"/>
                </a:lnTo>
                <a:lnTo>
                  <a:pt x="194119" y="96546"/>
                </a:lnTo>
                <a:lnTo>
                  <a:pt x="174845" y="56814"/>
                </a:lnTo>
                <a:lnTo>
                  <a:pt x="15894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5">
            <a:extLst>
              <a:ext uri="{FF2B5EF4-FFF2-40B4-BE49-F238E27FC236}">
                <a16:creationId xmlns:a16="http://schemas.microsoft.com/office/drawing/2014/main" id="{9B291792-B024-188D-9EC0-6FF0AAF642A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47824" y="3421278"/>
            <a:ext cx="7611296" cy="42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- tit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4379" y="2144811"/>
            <a:ext cx="10715366" cy="1316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solidFill>
                  <a:srgbClr val="FFFFFF"/>
                </a:solidFill>
                <a:latin typeface="BD Caramel"/>
                <a:cs typeface="BD Carame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94233" y="5286936"/>
            <a:ext cx="170599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endParaRPr dirty="0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C2832DE-98F5-0636-AF42-C44EB1BB1A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443288-3C56-BDFB-94E6-73B743D2DF4C}"/>
              </a:ext>
            </a:extLst>
          </p:cNvPr>
          <p:cNvSpPr txBox="1"/>
          <p:nvPr userDrawn="1"/>
        </p:nvSpPr>
        <p:spPr>
          <a:xfrm>
            <a:off x="466908" y="12591328"/>
            <a:ext cx="1649994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0" i="0" dirty="0">
                <a:solidFill>
                  <a:schemeClr val="accent1"/>
                </a:solidFill>
                <a:latin typeface="BD Caramel" panose="02010900090000060004" pitchFamily="2" charset="0"/>
              </a:rPr>
              <a:t>MODULO </a:t>
            </a:r>
            <a:r>
              <a:rPr lang="it-IT" sz="4850" b="0" i="0" dirty="0">
                <a:solidFill>
                  <a:schemeClr val="accent1"/>
                </a:solidFill>
                <a:latin typeface="BD Caramel" panose="02010900090000060004" pitchFamily="2" charset="0"/>
              </a:rPr>
              <a:t>1</a:t>
            </a:r>
            <a:endParaRPr lang="it-IT" b="0" i="0" dirty="0">
              <a:solidFill>
                <a:schemeClr val="accent1"/>
              </a:solidFill>
              <a:latin typeface="BD Caramel" panose="02010900090000060004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47A0B8-7BE4-13AF-06AB-B39E53105835}"/>
              </a:ext>
            </a:extLst>
          </p:cNvPr>
          <p:cNvSpPr txBox="1"/>
          <p:nvPr userDrawn="1"/>
        </p:nvSpPr>
        <p:spPr>
          <a:xfrm>
            <a:off x="2116901" y="12939663"/>
            <a:ext cx="40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i="0" dirty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rPr>
              <a:t>ORIENTAMENTO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B97D0C3A-62A1-8442-C2B3-9A2A7AEBBA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3219" y="12896264"/>
            <a:ext cx="12008600" cy="385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2314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- test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746688" y="2144811"/>
            <a:ext cx="10715366" cy="1316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lnSpc>
                <a:spcPct val="80000"/>
              </a:lnSpc>
              <a:defRPr sz="10000" b="0" i="0">
                <a:solidFill>
                  <a:srgbClr val="FFFFFF"/>
                </a:solidFill>
                <a:latin typeface="BD Caramel"/>
                <a:cs typeface="BD Carame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261911" y="5286936"/>
            <a:ext cx="97922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/>
            </a:lvl1pPr>
          </a:lstStyle>
          <a:p>
            <a:endParaRPr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4EC02D08-939A-8937-3F8F-0F2C6953C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5387" y="5464692"/>
            <a:ext cx="6743290" cy="416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cs typeface="Space Grotesk Light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CE7AF3-6EF5-DB87-D8C9-F5209A830F76}"/>
              </a:ext>
            </a:extLst>
          </p:cNvPr>
          <p:cNvSpPr txBox="1"/>
          <p:nvPr userDrawn="1"/>
        </p:nvSpPr>
        <p:spPr>
          <a:xfrm>
            <a:off x="2116901" y="12939663"/>
            <a:ext cx="40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i="0" dirty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rPr>
              <a:t>ORIENTAMENTO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7CD3F237-A9D2-537C-8CEF-CE287098D37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643219" y="12896264"/>
            <a:ext cx="12008600" cy="385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defRPr>
            </a:lvl1pPr>
            <a:lvl2pPr marL="554215" indent="0">
              <a:buNone/>
              <a:defRPr sz="1697"/>
            </a:lvl2pPr>
            <a:lvl3pPr marL="1108430" indent="0">
              <a:buNone/>
              <a:defRPr sz="1455"/>
            </a:lvl3pPr>
            <a:lvl4pPr marL="1662644" indent="0">
              <a:buNone/>
              <a:defRPr sz="1211"/>
            </a:lvl4pPr>
            <a:lvl5pPr marL="2216859" indent="0">
              <a:buNone/>
              <a:defRPr sz="1211"/>
            </a:lvl5pPr>
            <a:lvl6pPr marL="2771074" indent="0">
              <a:buNone/>
              <a:defRPr sz="1211"/>
            </a:lvl6pPr>
            <a:lvl7pPr marL="3325289" indent="0">
              <a:buNone/>
              <a:defRPr sz="1211"/>
            </a:lvl7pPr>
            <a:lvl8pPr marL="3879505" indent="0">
              <a:buNone/>
              <a:defRPr sz="1211"/>
            </a:lvl8pPr>
            <a:lvl9pPr marL="4433720" indent="0">
              <a:buNone/>
              <a:defRPr sz="1211"/>
            </a:lvl9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0F49A6D-0341-D90D-FD5F-F1921A31ED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980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2 - 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12F3513-1FBD-2342-491D-F43D637E207A}"/>
              </a:ext>
            </a:extLst>
          </p:cNvPr>
          <p:cNvGrpSpPr/>
          <p:nvPr userDrawn="1"/>
        </p:nvGrpSpPr>
        <p:grpSpPr>
          <a:xfrm>
            <a:off x="2" y="1"/>
            <a:ext cx="23119700" cy="13715230"/>
            <a:chOff x="0" y="0"/>
            <a:chExt cx="19071645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D23276E-4D9C-EB43-EA0B-35BF1DC669E2}"/>
                </a:ext>
              </a:extLst>
            </p:cNvPr>
            <p:cNvSpPr/>
            <p:nvPr/>
          </p:nvSpPr>
          <p:spPr>
            <a:xfrm>
              <a:off x="0" y="0"/>
              <a:ext cx="6680834" cy="11308715"/>
            </a:xfrm>
            <a:custGeom>
              <a:avLst/>
              <a:gdLst/>
              <a:ahLst/>
              <a:cxnLst/>
              <a:rect l="l" t="t" r="r" b="b"/>
              <a:pathLst>
                <a:path w="6680834" h="11308715">
                  <a:moveTo>
                    <a:pt x="668040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680403" y="11308556"/>
                  </a:lnTo>
                  <a:lnTo>
                    <a:pt x="6680403" y="0"/>
                  </a:lnTo>
                  <a:close/>
                </a:path>
              </a:pathLst>
            </a:custGeom>
            <a:solidFill>
              <a:srgbClr val="5CC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BE3BB1A-282E-8259-9C66-66DF05A8E7BF}"/>
                </a:ext>
              </a:extLst>
            </p:cNvPr>
            <p:cNvSpPr/>
            <p:nvPr/>
          </p:nvSpPr>
          <p:spPr>
            <a:xfrm>
              <a:off x="18042945" y="8090499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738821" y="0"/>
                  </a:moveTo>
                  <a:lnTo>
                    <a:pt x="689674" y="7564"/>
                  </a:lnTo>
                  <a:lnTo>
                    <a:pt x="636662" y="30867"/>
                  </a:lnTo>
                  <a:lnTo>
                    <a:pt x="581354" y="70814"/>
                  </a:lnTo>
                  <a:lnTo>
                    <a:pt x="553329" y="97312"/>
                  </a:lnTo>
                  <a:lnTo>
                    <a:pt x="525317" y="128309"/>
                  </a:lnTo>
                  <a:lnTo>
                    <a:pt x="497514" y="163920"/>
                  </a:lnTo>
                  <a:lnTo>
                    <a:pt x="470117" y="204257"/>
                  </a:lnTo>
                  <a:lnTo>
                    <a:pt x="443320" y="249434"/>
                  </a:lnTo>
                  <a:lnTo>
                    <a:pt x="397526" y="223708"/>
                  </a:lnTo>
                  <a:lnTo>
                    <a:pt x="353631" y="202474"/>
                  </a:lnTo>
                  <a:lnTo>
                    <a:pt x="311748" y="185535"/>
                  </a:lnTo>
                  <a:lnTo>
                    <a:pt x="271990" y="172697"/>
                  </a:lnTo>
                  <a:lnTo>
                    <a:pt x="234471" y="163762"/>
                  </a:lnTo>
                  <a:lnTo>
                    <a:pt x="166600" y="156821"/>
                  </a:lnTo>
                  <a:lnTo>
                    <a:pt x="136475" y="158423"/>
                  </a:lnTo>
                  <a:lnTo>
                    <a:pt x="84409" y="170792"/>
                  </a:lnTo>
                  <a:lnTo>
                    <a:pt x="44011" y="194077"/>
                  </a:lnTo>
                  <a:lnTo>
                    <a:pt x="16185" y="226709"/>
                  </a:lnTo>
                  <a:lnTo>
                    <a:pt x="1837" y="267123"/>
                  </a:lnTo>
                  <a:lnTo>
                    <a:pt x="0" y="289758"/>
                  </a:lnTo>
                  <a:lnTo>
                    <a:pt x="1871" y="313751"/>
                  </a:lnTo>
                  <a:lnTo>
                    <a:pt x="17191" y="365025"/>
                  </a:lnTo>
                  <a:lnTo>
                    <a:pt x="48702" y="419380"/>
                  </a:lnTo>
                  <a:lnTo>
                    <a:pt x="97309" y="475248"/>
                  </a:lnTo>
                  <a:lnTo>
                    <a:pt x="128307" y="503260"/>
                  </a:lnTo>
                  <a:lnTo>
                    <a:pt x="163917" y="531063"/>
                  </a:lnTo>
                  <a:lnTo>
                    <a:pt x="204254" y="558460"/>
                  </a:lnTo>
                  <a:lnTo>
                    <a:pt x="249431" y="585256"/>
                  </a:lnTo>
                  <a:lnTo>
                    <a:pt x="223705" y="631051"/>
                  </a:lnTo>
                  <a:lnTo>
                    <a:pt x="202471" y="674947"/>
                  </a:lnTo>
                  <a:lnTo>
                    <a:pt x="185532" y="716831"/>
                  </a:lnTo>
                  <a:lnTo>
                    <a:pt x="172694" y="756589"/>
                  </a:lnTo>
                  <a:lnTo>
                    <a:pt x="163759" y="794109"/>
                  </a:lnTo>
                  <a:lnTo>
                    <a:pt x="156818" y="861981"/>
                  </a:lnTo>
                  <a:lnTo>
                    <a:pt x="158420" y="892106"/>
                  </a:lnTo>
                  <a:lnTo>
                    <a:pt x="170789" y="944172"/>
                  </a:lnTo>
                  <a:lnTo>
                    <a:pt x="194074" y="984570"/>
                  </a:lnTo>
                  <a:lnTo>
                    <a:pt x="226707" y="1012395"/>
                  </a:lnTo>
                  <a:lnTo>
                    <a:pt x="267120" y="1026743"/>
                  </a:lnTo>
                  <a:lnTo>
                    <a:pt x="289755" y="1028580"/>
                  </a:lnTo>
                  <a:lnTo>
                    <a:pt x="313748" y="1026709"/>
                  </a:lnTo>
                  <a:lnTo>
                    <a:pt x="365023" y="1011388"/>
                  </a:lnTo>
                  <a:lnTo>
                    <a:pt x="419377" y="979876"/>
                  </a:lnTo>
                  <a:lnTo>
                    <a:pt x="475245" y="931268"/>
                  </a:lnTo>
                  <a:lnTo>
                    <a:pt x="503257" y="900270"/>
                  </a:lnTo>
                  <a:lnTo>
                    <a:pt x="531060" y="864659"/>
                  </a:lnTo>
                  <a:lnTo>
                    <a:pt x="558457" y="824322"/>
                  </a:lnTo>
                  <a:lnTo>
                    <a:pt x="585253" y="779146"/>
                  </a:lnTo>
                  <a:lnTo>
                    <a:pt x="631049" y="804871"/>
                  </a:lnTo>
                  <a:lnTo>
                    <a:pt x="674945" y="826106"/>
                  </a:lnTo>
                  <a:lnTo>
                    <a:pt x="716829" y="843044"/>
                  </a:lnTo>
                  <a:lnTo>
                    <a:pt x="756587" y="855883"/>
                  </a:lnTo>
                  <a:lnTo>
                    <a:pt x="794107" y="864818"/>
                  </a:lnTo>
                  <a:lnTo>
                    <a:pt x="861979" y="871759"/>
                  </a:lnTo>
                  <a:lnTo>
                    <a:pt x="892105" y="870157"/>
                  </a:lnTo>
                  <a:lnTo>
                    <a:pt x="944172" y="857787"/>
                  </a:lnTo>
                  <a:lnTo>
                    <a:pt x="984570" y="834502"/>
                  </a:lnTo>
                  <a:lnTo>
                    <a:pt x="1012396" y="801870"/>
                  </a:lnTo>
                  <a:lnTo>
                    <a:pt x="1026744" y="761456"/>
                  </a:lnTo>
                  <a:lnTo>
                    <a:pt x="1028582" y="738821"/>
                  </a:lnTo>
                  <a:lnTo>
                    <a:pt x="1026710" y="714829"/>
                  </a:lnTo>
                  <a:lnTo>
                    <a:pt x="1011389" y="663554"/>
                  </a:lnTo>
                  <a:lnTo>
                    <a:pt x="979877" y="609199"/>
                  </a:lnTo>
                  <a:lnTo>
                    <a:pt x="931268" y="553331"/>
                  </a:lnTo>
                  <a:lnTo>
                    <a:pt x="900270" y="525319"/>
                  </a:lnTo>
                  <a:lnTo>
                    <a:pt x="864658" y="497517"/>
                  </a:lnTo>
                  <a:lnTo>
                    <a:pt x="824320" y="470119"/>
                  </a:lnTo>
                  <a:lnTo>
                    <a:pt x="779143" y="443323"/>
                  </a:lnTo>
                  <a:lnTo>
                    <a:pt x="804869" y="397528"/>
                  </a:lnTo>
                  <a:lnTo>
                    <a:pt x="826105" y="353632"/>
                  </a:lnTo>
                  <a:lnTo>
                    <a:pt x="843044" y="311748"/>
                  </a:lnTo>
                  <a:lnTo>
                    <a:pt x="855883" y="271990"/>
                  </a:lnTo>
                  <a:lnTo>
                    <a:pt x="864818" y="234470"/>
                  </a:lnTo>
                  <a:lnTo>
                    <a:pt x="871760" y="166599"/>
                  </a:lnTo>
                  <a:lnTo>
                    <a:pt x="870158" y="136473"/>
                  </a:lnTo>
                  <a:lnTo>
                    <a:pt x="857789" y="84407"/>
                  </a:lnTo>
                  <a:lnTo>
                    <a:pt x="834504" y="44010"/>
                  </a:lnTo>
                  <a:lnTo>
                    <a:pt x="801871" y="16184"/>
                  </a:lnTo>
                  <a:lnTo>
                    <a:pt x="761457" y="1837"/>
                  </a:lnTo>
                  <a:lnTo>
                    <a:pt x="738821" y="0"/>
                  </a:lnTo>
                  <a:close/>
                </a:path>
              </a:pathLst>
            </a:custGeom>
            <a:solidFill>
              <a:srgbClr val="5CC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2683D5B-4F4B-5478-F7E8-F9B4FD3E4ABC}"/>
              </a:ext>
            </a:extLst>
          </p:cNvPr>
          <p:cNvSpPr/>
          <p:nvPr userDrawn="1"/>
        </p:nvSpPr>
        <p:spPr>
          <a:xfrm>
            <a:off x="17394756" y="2140035"/>
            <a:ext cx="4544794" cy="4546842"/>
          </a:xfrm>
          <a:custGeom>
            <a:avLst/>
            <a:gdLst/>
            <a:ahLst/>
            <a:cxnLst/>
            <a:rect l="l" t="t" r="r" b="b"/>
            <a:pathLst>
              <a:path w="3749040" h="3749040">
                <a:moveTo>
                  <a:pt x="1874518" y="0"/>
                </a:moveTo>
                <a:lnTo>
                  <a:pt x="2132887" y="243228"/>
                </a:lnTo>
                <a:lnTo>
                  <a:pt x="2453778" y="91745"/>
                </a:lnTo>
                <a:lnTo>
                  <a:pt x="2624338" y="402909"/>
                </a:lnTo>
                <a:lnTo>
                  <a:pt x="2976338" y="357999"/>
                </a:lnTo>
                <a:lnTo>
                  <a:pt x="3042399" y="706638"/>
                </a:lnTo>
                <a:lnTo>
                  <a:pt x="3391038" y="772709"/>
                </a:lnTo>
                <a:lnTo>
                  <a:pt x="3346128" y="1124698"/>
                </a:lnTo>
                <a:lnTo>
                  <a:pt x="3657291" y="1295258"/>
                </a:lnTo>
                <a:lnTo>
                  <a:pt x="3505819" y="1616149"/>
                </a:lnTo>
                <a:lnTo>
                  <a:pt x="3749037" y="1874518"/>
                </a:lnTo>
                <a:lnTo>
                  <a:pt x="3505819" y="2132887"/>
                </a:lnTo>
                <a:lnTo>
                  <a:pt x="3657291" y="2453778"/>
                </a:lnTo>
                <a:lnTo>
                  <a:pt x="3346128" y="2624349"/>
                </a:lnTo>
                <a:lnTo>
                  <a:pt x="3391038" y="2976338"/>
                </a:lnTo>
                <a:lnTo>
                  <a:pt x="3042399" y="3042399"/>
                </a:lnTo>
                <a:lnTo>
                  <a:pt x="2976338" y="3391038"/>
                </a:lnTo>
                <a:lnTo>
                  <a:pt x="2624338" y="3346138"/>
                </a:lnTo>
                <a:lnTo>
                  <a:pt x="2453778" y="3657291"/>
                </a:lnTo>
                <a:lnTo>
                  <a:pt x="2132887" y="3505819"/>
                </a:lnTo>
                <a:lnTo>
                  <a:pt x="1874518" y="3749037"/>
                </a:lnTo>
                <a:lnTo>
                  <a:pt x="1616149" y="3505819"/>
                </a:lnTo>
                <a:lnTo>
                  <a:pt x="1295258" y="3657291"/>
                </a:lnTo>
                <a:lnTo>
                  <a:pt x="1124698" y="3346138"/>
                </a:lnTo>
                <a:lnTo>
                  <a:pt x="772698" y="3391038"/>
                </a:lnTo>
                <a:lnTo>
                  <a:pt x="706638" y="3042399"/>
                </a:lnTo>
                <a:lnTo>
                  <a:pt x="357999" y="2976338"/>
                </a:lnTo>
                <a:lnTo>
                  <a:pt x="402909" y="2624349"/>
                </a:lnTo>
                <a:lnTo>
                  <a:pt x="91745" y="2453778"/>
                </a:lnTo>
                <a:lnTo>
                  <a:pt x="243217" y="2132887"/>
                </a:lnTo>
                <a:lnTo>
                  <a:pt x="0" y="1874518"/>
                </a:lnTo>
                <a:lnTo>
                  <a:pt x="243217" y="1616149"/>
                </a:lnTo>
                <a:lnTo>
                  <a:pt x="91745" y="1295258"/>
                </a:lnTo>
                <a:lnTo>
                  <a:pt x="402909" y="1124698"/>
                </a:lnTo>
                <a:lnTo>
                  <a:pt x="357999" y="772709"/>
                </a:lnTo>
                <a:lnTo>
                  <a:pt x="706638" y="706638"/>
                </a:lnTo>
                <a:lnTo>
                  <a:pt x="772698" y="357999"/>
                </a:lnTo>
                <a:lnTo>
                  <a:pt x="1124698" y="402909"/>
                </a:lnTo>
                <a:lnTo>
                  <a:pt x="1295258" y="91745"/>
                </a:lnTo>
                <a:lnTo>
                  <a:pt x="1616149" y="243228"/>
                </a:lnTo>
                <a:lnTo>
                  <a:pt x="1874518" y="0"/>
                </a:lnTo>
                <a:close/>
              </a:path>
            </a:pathLst>
          </a:custGeom>
          <a:ln w="43946">
            <a:solidFill>
              <a:srgbClr val="DB7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A9B6CD5-511F-0271-7F74-F0C553DA7AC7}"/>
              </a:ext>
            </a:extLst>
          </p:cNvPr>
          <p:cNvSpPr/>
          <p:nvPr userDrawn="1"/>
        </p:nvSpPr>
        <p:spPr>
          <a:xfrm>
            <a:off x="23021194" y="9060973"/>
            <a:ext cx="508825" cy="509054"/>
          </a:xfrm>
          <a:custGeom>
            <a:avLst/>
            <a:gdLst/>
            <a:ahLst/>
            <a:cxnLst/>
            <a:rect l="l" t="t" r="r" b="b"/>
            <a:pathLst>
              <a:path w="419734" h="419734">
                <a:moveTo>
                  <a:pt x="293337" y="0"/>
                </a:moveTo>
                <a:lnTo>
                  <a:pt x="266608" y="8349"/>
                </a:lnTo>
                <a:lnTo>
                  <a:pt x="238029" y="27522"/>
                </a:lnTo>
                <a:lnTo>
                  <a:pt x="208920" y="58280"/>
                </a:lnTo>
                <a:lnTo>
                  <a:pt x="180602" y="101385"/>
                </a:lnTo>
                <a:lnTo>
                  <a:pt x="134523" y="78215"/>
                </a:lnTo>
                <a:lnTo>
                  <a:pt x="93933" y="66132"/>
                </a:lnTo>
                <a:lnTo>
                  <a:pt x="59596" y="63818"/>
                </a:lnTo>
                <a:lnTo>
                  <a:pt x="32271" y="69951"/>
                </a:lnTo>
                <a:lnTo>
                  <a:pt x="12722" y="83213"/>
                </a:lnTo>
                <a:lnTo>
                  <a:pt x="1711" y="102284"/>
                </a:lnTo>
                <a:lnTo>
                  <a:pt x="0" y="125845"/>
                </a:lnTo>
                <a:lnTo>
                  <a:pt x="8350" y="152574"/>
                </a:lnTo>
                <a:lnTo>
                  <a:pt x="27523" y="181154"/>
                </a:lnTo>
                <a:lnTo>
                  <a:pt x="58283" y="210264"/>
                </a:lnTo>
                <a:lnTo>
                  <a:pt x="101390" y="238585"/>
                </a:lnTo>
                <a:lnTo>
                  <a:pt x="78219" y="284664"/>
                </a:lnTo>
                <a:lnTo>
                  <a:pt x="66137" y="325252"/>
                </a:lnTo>
                <a:lnTo>
                  <a:pt x="63822" y="359589"/>
                </a:lnTo>
                <a:lnTo>
                  <a:pt x="69956" y="386912"/>
                </a:lnTo>
                <a:lnTo>
                  <a:pt x="83218" y="406460"/>
                </a:lnTo>
                <a:lnTo>
                  <a:pt x="102289" y="417470"/>
                </a:lnTo>
                <a:lnTo>
                  <a:pt x="125849" y="419180"/>
                </a:lnTo>
                <a:lnTo>
                  <a:pt x="152579" y="410829"/>
                </a:lnTo>
                <a:lnTo>
                  <a:pt x="181159" y="391654"/>
                </a:lnTo>
                <a:lnTo>
                  <a:pt x="210269" y="360894"/>
                </a:lnTo>
                <a:lnTo>
                  <a:pt x="238590" y="317787"/>
                </a:lnTo>
                <a:lnTo>
                  <a:pt x="284666" y="340959"/>
                </a:lnTo>
                <a:lnTo>
                  <a:pt x="325253" y="353043"/>
                </a:lnTo>
                <a:lnTo>
                  <a:pt x="359589" y="355359"/>
                </a:lnTo>
                <a:lnTo>
                  <a:pt x="386912" y="349226"/>
                </a:lnTo>
                <a:lnTo>
                  <a:pt x="406460" y="335964"/>
                </a:lnTo>
                <a:lnTo>
                  <a:pt x="417471" y="316893"/>
                </a:lnTo>
                <a:lnTo>
                  <a:pt x="419182" y="293332"/>
                </a:lnTo>
                <a:lnTo>
                  <a:pt x="410832" y="266603"/>
                </a:lnTo>
                <a:lnTo>
                  <a:pt x="391658" y="238024"/>
                </a:lnTo>
                <a:lnTo>
                  <a:pt x="360898" y="208915"/>
                </a:lnTo>
                <a:lnTo>
                  <a:pt x="317791" y="180597"/>
                </a:lnTo>
                <a:lnTo>
                  <a:pt x="340964" y="134519"/>
                </a:lnTo>
                <a:lnTo>
                  <a:pt x="353048" y="93930"/>
                </a:lnTo>
                <a:lnTo>
                  <a:pt x="355363" y="59593"/>
                </a:lnTo>
                <a:lnTo>
                  <a:pt x="349230" y="32269"/>
                </a:lnTo>
                <a:lnTo>
                  <a:pt x="335968" y="12721"/>
                </a:lnTo>
                <a:lnTo>
                  <a:pt x="316897" y="1711"/>
                </a:lnTo>
                <a:lnTo>
                  <a:pt x="293337" y="0"/>
                </a:lnTo>
                <a:close/>
              </a:path>
            </a:pathLst>
          </a:custGeom>
          <a:solidFill>
            <a:srgbClr val="8679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8697531-3D30-C8AD-6918-BD53D4C81E2B}"/>
              </a:ext>
            </a:extLst>
          </p:cNvPr>
          <p:cNvGrpSpPr/>
          <p:nvPr userDrawn="1"/>
        </p:nvGrpSpPr>
        <p:grpSpPr>
          <a:xfrm>
            <a:off x="20034390" y="1651847"/>
            <a:ext cx="2176174" cy="2155590"/>
            <a:chOff x="16526544" y="1362008"/>
            <a:chExt cx="1795145" cy="177736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080E06F-68CC-757C-2494-5DF752E52447}"/>
                </a:ext>
              </a:extLst>
            </p:cNvPr>
            <p:cNvSpPr/>
            <p:nvPr/>
          </p:nvSpPr>
          <p:spPr>
            <a:xfrm>
              <a:off x="16535413" y="1370877"/>
              <a:ext cx="1777364" cy="1759585"/>
            </a:xfrm>
            <a:custGeom>
              <a:avLst/>
              <a:gdLst/>
              <a:ahLst/>
              <a:cxnLst/>
              <a:rect l="l" t="t" r="r" b="b"/>
              <a:pathLst>
                <a:path w="1777365" h="1759585">
                  <a:moveTo>
                    <a:pt x="1141494" y="0"/>
                  </a:moveTo>
                  <a:lnTo>
                    <a:pt x="888580" y="412490"/>
                  </a:lnTo>
                  <a:lnTo>
                    <a:pt x="635666" y="0"/>
                  </a:lnTo>
                  <a:lnTo>
                    <a:pt x="645907" y="483744"/>
                  </a:lnTo>
                  <a:lnTo>
                    <a:pt x="210129" y="273468"/>
                  </a:lnTo>
                  <a:lnTo>
                    <a:pt x="480289" y="674890"/>
                  </a:lnTo>
                  <a:lnTo>
                    <a:pt x="0" y="733590"/>
                  </a:lnTo>
                  <a:lnTo>
                    <a:pt x="444290" y="925228"/>
                  </a:lnTo>
                  <a:lnTo>
                    <a:pt x="71987" y="1234276"/>
                  </a:lnTo>
                  <a:lnTo>
                    <a:pt x="549355" y="1155284"/>
                  </a:lnTo>
                  <a:lnTo>
                    <a:pt x="403233" y="1616558"/>
                  </a:lnTo>
                  <a:lnTo>
                    <a:pt x="762123" y="1292023"/>
                  </a:lnTo>
                  <a:lnTo>
                    <a:pt x="888580" y="1759066"/>
                  </a:lnTo>
                  <a:lnTo>
                    <a:pt x="1015037" y="1292023"/>
                  </a:lnTo>
                  <a:lnTo>
                    <a:pt x="1373916" y="1616558"/>
                  </a:lnTo>
                  <a:lnTo>
                    <a:pt x="1227805" y="1155284"/>
                  </a:lnTo>
                  <a:lnTo>
                    <a:pt x="1705173" y="1234276"/>
                  </a:lnTo>
                  <a:lnTo>
                    <a:pt x="1332870" y="925228"/>
                  </a:lnTo>
                  <a:lnTo>
                    <a:pt x="1777160" y="733590"/>
                  </a:lnTo>
                  <a:lnTo>
                    <a:pt x="1296871" y="674890"/>
                  </a:lnTo>
                  <a:lnTo>
                    <a:pt x="1567030" y="273468"/>
                  </a:lnTo>
                  <a:lnTo>
                    <a:pt x="1131253" y="483744"/>
                  </a:lnTo>
                  <a:lnTo>
                    <a:pt x="1141494" y="0"/>
                  </a:lnTo>
                  <a:close/>
                </a:path>
              </a:pathLst>
            </a:custGeom>
            <a:solidFill>
              <a:srgbClr val="DC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914C1CF-4037-CBB8-BA94-D789021701DA}"/>
                </a:ext>
              </a:extLst>
            </p:cNvPr>
            <p:cNvSpPr/>
            <p:nvPr/>
          </p:nvSpPr>
          <p:spPr>
            <a:xfrm>
              <a:off x="16535413" y="1370877"/>
              <a:ext cx="1777364" cy="1759585"/>
            </a:xfrm>
            <a:custGeom>
              <a:avLst/>
              <a:gdLst/>
              <a:ahLst/>
              <a:cxnLst/>
              <a:rect l="l" t="t" r="r" b="b"/>
              <a:pathLst>
                <a:path w="1777365" h="1759585">
                  <a:moveTo>
                    <a:pt x="888580" y="412490"/>
                  </a:moveTo>
                  <a:lnTo>
                    <a:pt x="1141494" y="0"/>
                  </a:lnTo>
                  <a:lnTo>
                    <a:pt x="1131253" y="483744"/>
                  </a:lnTo>
                  <a:lnTo>
                    <a:pt x="1567030" y="273468"/>
                  </a:lnTo>
                  <a:lnTo>
                    <a:pt x="1296871" y="674890"/>
                  </a:lnTo>
                  <a:lnTo>
                    <a:pt x="1777160" y="733590"/>
                  </a:lnTo>
                  <a:lnTo>
                    <a:pt x="1332870" y="925228"/>
                  </a:lnTo>
                  <a:lnTo>
                    <a:pt x="1705173" y="1234276"/>
                  </a:lnTo>
                  <a:lnTo>
                    <a:pt x="1227805" y="1155284"/>
                  </a:lnTo>
                  <a:lnTo>
                    <a:pt x="1373916" y="1616558"/>
                  </a:lnTo>
                  <a:lnTo>
                    <a:pt x="1015037" y="1292023"/>
                  </a:lnTo>
                  <a:lnTo>
                    <a:pt x="888580" y="1759066"/>
                  </a:lnTo>
                  <a:lnTo>
                    <a:pt x="762123" y="1292023"/>
                  </a:lnTo>
                  <a:lnTo>
                    <a:pt x="403233" y="1616558"/>
                  </a:lnTo>
                  <a:lnTo>
                    <a:pt x="549355" y="1155284"/>
                  </a:lnTo>
                  <a:lnTo>
                    <a:pt x="71987" y="1234276"/>
                  </a:lnTo>
                  <a:lnTo>
                    <a:pt x="444290" y="925228"/>
                  </a:lnTo>
                  <a:lnTo>
                    <a:pt x="0" y="733590"/>
                  </a:lnTo>
                  <a:lnTo>
                    <a:pt x="480289" y="674890"/>
                  </a:lnTo>
                  <a:lnTo>
                    <a:pt x="210129" y="273468"/>
                  </a:lnTo>
                  <a:lnTo>
                    <a:pt x="645907" y="483744"/>
                  </a:lnTo>
                  <a:lnTo>
                    <a:pt x="635666" y="0"/>
                  </a:lnTo>
                  <a:lnTo>
                    <a:pt x="888580" y="412490"/>
                  </a:lnTo>
                  <a:close/>
                </a:path>
              </a:pathLst>
            </a:custGeom>
            <a:ln w="1773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829BB86C-D7DA-3809-CDF0-34ECCA09D031}"/>
              </a:ext>
            </a:extLst>
          </p:cNvPr>
          <p:cNvSpPr/>
          <p:nvPr userDrawn="1"/>
        </p:nvSpPr>
        <p:spPr>
          <a:xfrm>
            <a:off x="1868841" y="1900319"/>
            <a:ext cx="729754" cy="730082"/>
          </a:xfrm>
          <a:custGeom>
            <a:avLst/>
            <a:gdLst/>
            <a:ahLst/>
            <a:cxnLst/>
            <a:rect l="l" t="t" r="r" b="b"/>
            <a:pathLst>
              <a:path w="601980" h="601980">
                <a:moveTo>
                  <a:pt x="300744" y="0"/>
                </a:moveTo>
                <a:lnTo>
                  <a:pt x="285960" y="58330"/>
                </a:lnTo>
                <a:lnTo>
                  <a:pt x="270659" y="107501"/>
                </a:lnTo>
                <a:lnTo>
                  <a:pt x="253761" y="148591"/>
                </a:lnTo>
                <a:lnTo>
                  <a:pt x="234186" y="182681"/>
                </a:lnTo>
                <a:lnTo>
                  <a:pt x="182681" y="234184"/>
                </a:lnTo>
                <a:lnTo>
                  <a:pt x="148591" y="253758"/>
                </a:lnTo>
                <a:lnTo>
                  <a:pt x="107501" y="270654"/>
                </a:lnTo>
                <a:lnTo>
                  <a:pt x="58330" y="285952"/>
                </a:lnTo>
                <a:lnTo>
                  <a:pt x="0" y="300734"/>
                </a:lnTo>
                <a:lnTo>
                  <a:pt x="58330" y="315515"/>
                </a:lnTo>
                <a:lnTo>
                  <a:pt x="107501" y="330814"/>
                </a:lnTo>
                <a:lnTo>
                  <a:pt x="148591" y="347710"/>
                </a:lnTo>
                <a:lnTo>
                  <a:pt x="182681" y="367284"/>
                </a:lnTo>
                <a:lnTo>
                  <a:pt x="234186" y="418787"/>
                </a:lnTo>
                <a:lnTo>
                  <a:pt x="253761" y="452877"/>
                </a:lnTo>
                <a:lnTo>
                  <a:pt x="270659" y="493967"/>
                </a:lnTo>
                <a:lnTo>
                  <a:pt x="285960" y="543137"/>
                </a:lnTo>
                <a:lnTo>
                  <a:pt x="300744" y="601468"/>
                </a:lnTo>
                <a:lnTo>
                  <a:pt x="315526" y="543137"/>
                </a:lnTo>
                <a:lnTo>
                  <a:pt x="330824" y="493967"/>
                </a:lnTo>
                <a:lnTo>
                  <a:pt x="347720" y="452877"/>
                </a:lnTo>
                <a:lnTo>
                  <a:pt x="367294" y="418787"/>
                </a:lnTo>
                <a:lnTo>
                  <a:pt x="418797" y="367284"/>
                </a:lnTo>
                <a:lnTo>
                  <a:pt x="452888" y="347710"/>
                </a:lnTo>
                <a:lnTo>
                  <a:pt x="493978" y="330814"/>
                </a:lnTo>
                <a:lnTo>
                  <a:pt x="543148" y="315515"/>
                </a:lnTo>
                <a:lnTo>
                  <a:pt x="601479" y="300734"/>
                </a:lnTo>
                <a:lnTo>
                  <a:pt x="543148" y="285952"/>
                </a:lnTo>
                <a:lnTo>
                  <a:pt x="493978" y="270654"/>
                </a:lnTo>
                <a:lnTo>
                  <a:pt x="452888" y="253758"/>
                </a:lnTo>
                <a:lnTo>
                  <a:pt x="418797" y="234184"/>
                </a:lnTo>
                <a:lnTo>
                  <a:pt x="367294" y="182681"/>
                </a:lnTo>
                <a:lnTo>
                  <a:pt x="347720" y="148591"/>
                </a:lnTo>
                <a:lnTo>
                  <a:pt x="330824" y="107501"/>
                </a:lnTo>
                <a:lnTo>
                  <a:pt x="315526" y="58330"/>
                </a:lnTo>
                <a:lnTo>
                  <a:pt x="30074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3DFD3D4-9477-08EB-D044-105F7E3810CA}"/>
              </a:ext>
            </a:extLst>
          </p:cNvPr>
          <p:cNvSpPr/>
          <p:nvPr userDrawn="1"/>
        </p:nvSpPr>
        <p:spPr>
          <a:xfrm>
            <a:off x="3563740" y="1323245"/>
            <a:ext cx="385661" cy="385834"/>
          </a:xfrm>
          <a:custGeom>
            <a:avLst/>
            <a:gdLst/>
            <a:ahLst/>
            <a:cxnLst/>
            <a:rect l="l" t="t" r="r" b="b"/>
            <a:pathLst>
              <a:path w="318135" h="318134">
                <a:moveTo>
                  <a:pt x="158948" y="0"/>
                </a:moveTo>
                <a:lnTo>
                  <a:pt x="143046" y="56814"/>
                </a:lnTo>
                <a:lnTo>
                  <a:pt x="123771" y="96546"/>
                </a:lnTo>
                <a:lnTo>
                  <a:pt x="96551" y="123766"/>
                </a:lnTo>
                <a:lnTo>
                  <a:pt x="56818" y="143040"/>
                </a:lnTo>
                <a:lnTo>
                  <a:pt x="0" y="158937"/>
                </a:lnTo>
                <a:lnTo>
                  <a:pt x="56818" y="174834"/>
                </a:lnTo>
                <a:lnTo>
                  <a:pt x="96551" y="194109"/>
                </a:lnTo>
                <a:lnTo>
                  <a:pt x="123771" y="221328"/>
                </a:lnTo>
                <a:lnTo>
                  <a:pt x="143046" y="261061"/>
                </a:lnTo>
                <a:lnTo>
                  <a:pt x="158948" y="317875"/>
                </a:lnTo>
                <a:lnTo>
                  <a:pt x="174845" y="261061"/>
                </a:lnTo>
                <a:lnTo>
                  <a:pt x="194119" y="221328"/>
                </a:lnTo>
                <a:lnTo>
                  <a:pt x="221338" y="194109"/>
                </a:lnTo>
                <a:lnTo>
                  <a:pt x="261071" y="174834"/>
                </a:lnTo>
                <a:lnTo>
                  <a:pt x="317885" y="158937"/>
                </a:lnTo>
                <a:lnTo>
                  <a:pt x="261071" y="143040"/>
                </a:lnTo>
                <a:lnTo>
                  <a:pt x="221338" y="123766"/>
                </a:lnTo>
                <a:lnTo>
                  <a:pt x="194119" y="96546"/>
                </a:lnTo>
                <a:lnTo>
                  <a:pt x="174845" y="56814"/>
                </a:lnTo>
                <a:lnTo>
                  <a:pt x="15894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5990FB3-C382-4592-F6C8-621DD6CF498C}"/>
              </a:ext>
            </a:extLst>
          </p:cNvPr>
          <p:cNvSpPr/>
          <p:nvPr userDrawn="1"/>
        </p:nvSpPr>
        <p:spPr>
          <a:xfrm>
            <a:off x="7168329" y="10859541"/>
            <a:ext cx="729754" cy="730082"/>
          </a:xfrm>
          <a:custGeom>
            <a:avLst/>
            <a:gdLst/>
            <a:ahLst/>
            <a:cxnLst/>
            <a:rect l="l" t="t" r="r" b="b"/>
            <a:pathLst>
              <a:path w="601979" h="601979">
                <a:moveTo>
                  <a:pt x="300744" y="0"/>
                </a:moveTo>
                <a:lnTo>
                  <a:pt x="285960" y="58330"/>
                </a:lnTo>
                <a:lnTo>
                  <a:pt x="270659" y="107501"/>
                </a:lnTo>
                <a:lnTo>
                  <a:pt x="253761" y="148591"/>
                </a:lnTo>
                <a:lnTo>
                  <a:pt x="234186" y="182681"/>
                </a:lnTo>
                <a:lnTo>
                  <a:pt x="182681" y="234184"/>
                </a:lnTo>
                <a:lnTo>
                  <a:pt x="148591" y="253758"/>
                </a:lnTo>
                <a:lnTo>
                  <a:pt x="107501" y="270654"/>
                </a:lnTo>
                <a:lnTo>
                  <a:pt x="58330" y="285952"/>
                </a:lnTo>
                <a:lnTo>
                  <a:pt x="0" y="300734"/>
                </a:lnTo>
                <a:lnTo>
                  <a:pt x="58330" y="315515"/>
                </a:lnTo>
                <a:lnTo>
                  <a:pt x="107501" y="330814"/>
                </a:lnTo>
                <a:lnTo>
                  <a:pt x="148591" y="347710"/>
                </a:lnTo>
                <a:lnTo>
                  <a:pt x="182681" y="367284"/>
                </a:lnTo>
                <a:lnTo>
                  <a:pt x="234186" y="418787"/>
                </a:lnTo>
                <a:lnTo>
                  <a:pt x="253761" y="452877"/>
                </a:lnTo>
                <a:lnTo>
                  <a:pt x="270659" y="493967"/>
                </a:lnTo>
                <a:lnTo>
                  <a:pt x="285960" y="543137"/>
                </a:lnTo>
                <a:lnTo>
                  <a:pt x="300744" y="601468"/>
                </a:lnTo>
                <a:lnTo>
                  <a:pt x="315526" y="543137"/>
                </a:lnTo>
                <a:lnTo>
                  <a:pt x="330824" y="493967"/>
                </a:lnTo>
                <a:lnTo>
                  <a:pt x="347720" y="452877"/>
                </a:lnTo>
                <a:lnTo>
                  <a:pt x="367294" y="418787"/>
                </a:lnTo>
                <a:lnTo>
                  <a:pt x="418797" y="367284"/>
                </a:lnTo>
                <a:lnTo>
                  <a:pt x="452888" y="347710"/>
                </a:lnTo>
                <a:lnTo>
                  <a:pt x="493978" y="330814"/>
                </a:lnTo>
                <a:lnTo>
                  <a:pt x="543148" y="315515"/>
                </a:lnTo>
                <a:lnTo>
                  <a:pt x="601479" y="300734"/>
                </a:lnTo>
                <a:lnTo>
                  <a:pt x="543148" y="285952"/>
                </a:lnTo>
                <a:lnTo>
                  <a:pt x="493978" y="270654"/>
                </a:lnTo>
                <a:lnTo>
                  <a:pt x="452888" y="253758"/>
                </a:lnTo>
                <a:lnTo>
                  <a:pt x="418797" y="234184"/>
                </a:lnTo>
                <a:lnTo>
                  <a:pt x="367294" y="182681"/>
                </a:lnTo>
                <a:lnTo>
                  <a:pt x="347720" y="148591"/>
                </a:lnTo>
                <a:lnTo>
                  <a:pt x="330824" y="107501"/>
                </a:lnTo>
                <a:lnTo>
                  <a:pt x="315526" y="58330"/>
                </a:lnTo>
                <a:lnTo>
                  <a:pt x="30074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8562674-9315-0047-421F-1BC4E11D3E1E}"/>
              </a:ext>
            </a:extLst>
          </p:cNvPr>
          <p:cNvSpPr/>
          <p:nvPr userDrawn="1"/>
        </p:nvSpPr>
        <p:spPr>
          <a:xfrm>
            <a:off x="8863230" y="10282465"/>
            <a:ext cx="385661" cy="385834"/>
          </a:xfrm>
          <a:custGeom>
            <a:avLst/>
            <a:gdLst/>
            <a:ahLst/>
            <a:cxnLst/>
            <a:rect l="l" t="t" r="r" b="b"/>
            <a:pathLst>
              <a:path w="318134" h="318134">
                <a:moveTo>
                  <a:pt x="158948" y="0"/>
                </a:moveTo>
                <a:lnTo>
                  <a:pt x="143050" y="56814"/>
                </a:lnTo>
                <a:lnTo>
                  <a:pt x="123775" y="96546"/>
                </a:lnTo>
                <a:lnTo>
                  <a:pt x="96554" y="123766"/>
                </a:lnTo>
                <a:lnTo>
                  <a:pt x="56819" y="143040"/>
                </a:lnTo>
                <a:lnTo>
                  <a:pt x="0" y="158937"/>
                </a:lnTo>
                <a:lnTo>
                  <a:pt x="56819" y="174834"/>
                </a:lnTo>
                <a:lnTo>
                  <a:pt x="96554" y="194109"/>
                </a:lnTo>
                <a:lnTo>
                  <a:pt x="123775" y="221328"/>
                </a:lnTo>
                <a:lnTo>
                  <a:pt x="143050" y="261061"/>
                </a:lnTo>
                <a:lnTo>
                  <a:pt x="158948" y="317875"/>
                </a:lnTo>
                <a:lnTo>
                  <a:pt x="174845" y="261061"/>
                </a:lnTo>
                <a:lnTo>
                  <a:pt x="194119" y="221328"/>
                </a:lnTo>
                <a:lnTo>
                  <a:pt x="221338" y="194109"/>
                </a:lnTo>
                <a:lnTo>
                  <a:pt x="261071" y="174834"/>
                </a:lnTo>
                <a:lnTo>
                  <a:pt x="317885" y="158937"/>
                </a:lnTo>
                <a:lnTo>
                  <a:pt x="261071" y="143040"/>
                </a:lnTo>
                <a:lnTo>
                  <a:pt x="221338" y="123766"/>
                </a:lnTo>
                <a:lnTo>
                  <a:pt x="194119" y="96546"/>
                </a:lnTo>
                <a:lnTo>
                  <a:pt x="174845" y="56814"/>
                </a:lnTo>
                <a:lnTo>
                  <a:pt x="15894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>
            <a:extLst>
              <a:ext uri="{FF2B5EF4-FFF2-40B4-BE49-F238E27FC236}">
                <a16:creationId xmlns:a16="http://schemas.microsoft.com/office/drawing/2014/main" id="{1DD861E8-772F-27B3-0315-B682EF3A293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47824" y="3421278"/>
            <a:ext cx="7611296" cy="42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5C5AF9CA-BDD9-5777-4623-63694AAB35DC}"/>
              </a:ext>
            </a:extLst>
          </p:cNvPr>
          <p:cNvGrpSpPr/>
          <p:nvPr userDrawn="1"/>
        </p:nvGrpSpPr>
        <p:grpSpPr>
          <a:xfrm>
            <a:off x="0" y="1"/>
            <a:ext cx="6143631" cy="13715230"/>
            <a:chOff x="0" y="0"/>
            <a:chExt cx="5067935" cy="1130871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221C236D-194A-F298-76DD-2614229C15B0}"/>
                </a:ext>
              </a:extLst>
            </p:cNvPr>
            <p:cNvSpPr/>
            <p:nvPr/>
          </p:nvSpPr>
          <p:spPr>
            <a:xfrm>
              <a:off x="209417" y="0"/>
              <a:ext cx="4859020" cy="11308715"/>
            </a:xfrm>
            <a:custGeom>
              <a:avLst/>
              <a:gdLst/>
              <a:ahLst/>
              <a:cxnLst/>
              <a:rect l="l" t="t" r="r" b="b"/>
              <a:pathLst>
                <a:path w="4859020" h="11308715">
                  <a:moveTo>
                    <a:pt x="0" y="11308556"/>
                  </a:moveTo>
                  <a:lnTo>
                    <a:pt x="4858490" y="11308556"/>
                  </a:lnTo>
                  <a:lnTo>
                    <a:pt x="4858490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DC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535283E-666A-688E-249C-0F60E4B9D48B}"/>
                </a:ext>
              </a:extLst>
            </p:cNvPr>
            <p:cNvSpPr/>
            <p:nvPr/>
          </p:nvSpPr>
          <p:spPr>
            <a:xfrm>
              <a:off x="0" y="0"/>
              <a:ext cx="209550" cy="11308715"/>
            </a:xfrm>
            <a:custGeom>
              <a:avLst/>
              <a:gdLst/>
              <a:ahLst/>
              <a:cxnLst/>
              <a:rect l="l" t="t" r="r" b="b"/>
              <a:pathLst>
                <a:path w="209550" h="11308715">
                  <a:moveTo>
                    <a:pt x="0" y="0"/>
                  </a:moveTo>
                  <a:lnTo>
                    <a:pt x="0" y="11308556"/>
                  </a:lnTo>
                  <a:lnTo>
                    <a:pt x="209417" y="11308556"/>
                  </a:lnTo>
                  <a:lnTo>
                    <a:pt x="2094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79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451EDAE3-9B41-8724-A06C-DFBB627788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882" y="127336"/>
              <a:ext cx="2541734" cy="1424375"/>
            </a:xfrm>
            <a:prstGeom prst="rect">
              <a:avLst/>
            </a:prstGeom>
          </p:spPr>
        </p:pic>
      </p:grpSp>
      <p:sp>
        <p:nvSpPr>
          <p:cNvPr id="5" name="Ovale 4">
            <a:extLst>
              <a:ext uri="{FF2B5EF4-FFF2-40B4-BE49-F238E27FC236}">
                <a16:creationId xmlns:a16="http://schemas.microsoft.com/office/drawing/2014/main" id="{42D2AD6E-A51C-8774-33F8-73C4DD2895CB}"/>
              </a:ext>
            </a:extLst>
          </p:cNvPr>
          <p:cNvSpPr/>
          <p:nvPr userDrawn="1"/>
        </p:nvSpPr>
        <p:spPr>
          <a:xfrm>
            <a:off x="23087997" y="12647065"/>
            <a:ext cx="883416" cy="883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</p:sldLayoutIdLst>
  <p:hf hdr="0" ftr="0" dt="0"/>
  <p:txStyles>
    <p:titleStyle>
      <a:lvl1pPr>
        <a:defRPr>
          <a:ln w="12700">
            <a:solidFill>
              <a:schemeClr val="accent6"/>
            </a:solidFill>
          </a:ln>
          <a:solidFill>
            <a:srgbClr val="FFFFFF"/>
          </a:solidFill>
          <a:effectLst>
            <a:outerShdw dist="132522" dir="2700000" sx="99937" sy="99937" algn="tl" rotWithShape="0">
              <a:prstClr val="black"/>
            </a:outerShdw>
          </a:effectLst>
          <a:latin typeface="+mj-lt"/>
          <a:ea typeface="+mj-ea"/>
          <a:cs typeface="+mj-cs"/>
        </a:defRPr>
      </a:lvl1pPr>
    </p:titleStyle>
    <p:bodyStyle>
      <a:lvl1pPr marL="0">
        <a:defRPr sz="4364" b="0" i="0">
          <a:latin typeface="Space Grotesk" pitchFamily="2" charset="77"/>
          <a:ea typeface="+mn-ea"/>
          <a:cs typeface="Space Grotesk" pitchFamily="2" charset="77"/>
        </a:defRPr>
      </a:lvl1pPr>
      <a:lvl2pPr marL="554215">
        <a:defRPr>
          <a:latin typeface="+mn-lt"/>
          <a:ea typeface="+mn-ea"/>
          <a:cs typeface="+mn-cs"/>
        </a:defRPr>
      </a:lvl2pPr>
      <a:lvl3pPr marL="1108430">
        <a:defRPr>
          <a:latin typeface="+mn-lt"/>
          <a:ea typeface="+mn-ea"/>
          <a:cs typeface="+mn-cs"/>
        </a:defRPr>
      </a:lvl3pPr>
      <a:lvl4pPr marL="1662644">
        <a:defRPr>
          <a:latin typeface="+mn-lt"/>
          <a:ea typeface="+mn-ea"/>
          <a:cs typeface="+mn-cs"/>
        </a:defRPr>
      </a:lvl4pPr>
      <a:lvl5pPr marL="2216859">
        <a:defRPr>
          <a:latin typeface="+mn-lt"/>
          <a:ea typeface="+mn-ea"/>
          <a:cs typeface="+mn-cs"/>
        </a:defRPr>
      </a:lvl5pPr>
      <a:lvl6pPr marL="2771074">
        <a:defRPr>
          <a:latin typeface="+mn-lt"/>
          <a:ea typeface="+mn-ea"/>
          <a:cs typeface="+mn-cs"/>
        </a:defRPr>
      </a:lvl6pPr>
      <a:lvl7pPr marL="3325289">
        <a:defRPr>
          <a:latin typeface="+mn-lt"/>
          <a:ea typeface="+mn-ea"/>
          <a:cs typeface="+mn-cs"/>
        </a:defRPr>
      </a:lvl7pPr>
      <a:lvl8pPr marL="3879505">
        <a:defRPr>
          <a:latin typeface="+mn-lt"/>
          <a:ea typeface="+mn-ea"/>
          <a:cs typeface="+mn-cs"/>
        </a:defRPr>
      </a:lvl8pPr>
      <a:lvl9pPr marL="44337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215">
        <a:defRPr>
          <a:latin typeface="+mn-lt"/>
          <a:ea typeface="+mn-ea"/>
          <a:cs typeface="+mn-cs"/>
        </a:defRPr>
      </a:lvl2pPr>
      <a:lvl3pPr marL="1108430">
        <a:defRPr>
          <a:latin typeface="+mn-lt"/>
          <a:ea typeface="+mn-ea"/>
          <a:cs typeface="+mn-cs"/>
        </a:defRPr>
      </a:lvl3pPr>
      <a:lvl4pPr marL="1662644">
        <a:defRPr>
          <a:latin typeface="+mn-lt"/>
          <a:ea typeface="+mn-ea"/>
          <a:cs typeface="+mn-cs"/>
        </a:defRPr>
      </a:lvl4pPr>
      <a:lvl5pPr marL="2216859">
        <a:defRPr>
          <a:latin typeface="+mn-lt"/>
          <a:ea typeface="+mn-ea"/>
          <a:cs typeface="+mn-cs"/>
        </a:defRPr>
      </a:lvl5pPr>
      <a:lvl6pPr marL="2771074">
        <a:defRPr>
          <a:latin typeface="+mn-lt"/>
          <a:ea typeface="+mn-ea"/>
          <a:cs typeface="+mn-cs"/>
        </a:defRPr>
      </a:lvl6pPr>
      <a:lvl7pPr marL="3325289">
        <a:defRPr>
          <a:latin typeface="+mn-lt"/>
          <a:ea typeface="+mn-ea"/>
          <a:cs typeface="+mn-cs"/>
        </a:defRPr>
      </a:lvl7pPr>
      <a:lvl8pPr marL="3879505">
        <a:defRPr>
          <a:latin typeface="+mn-lt"/>
          <a:ea typeface="+mn-ea"/>
          <a:cs typeface="+mn-cs"/>
        </a:defRPr>
      </a:lvl8pPr>
      <a:lvl9pPr marL="443372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52" userDrawn="1">
          <p15:clr>
            <a:srgbClr val="F26B43"/>
          </p15:clr>
        </p15:guide>
        <p15:guide id="2" pos="2031" userDrawn="1">
          <p15:clr>
            <a:srgbClr val="F26B43"/>
          </p15:clr>
        </p15:guide>
        <p15:guide id="4" orient="horz" pos="3330" userDrawn="1">
          <p15:clr>
            <a:srgbClr val="F26B43"/>
          </p15:clr>
        </p15:guide>
        <p15:guide id="5" pos="7094" userDrawn="1">
          <p15:clr>
            <a:srgbClr val="F26B43"/>
          </p15:clr>
        </p15:guide>
        <p15:guide id="6" pos="62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2D2AD6E-A51C-8774-33F8-73C4DD2895CB}"/>
              </a:ext>
            </a:extLst>
          </p:cNvPr>
          <p:cNvSpPr/>
          <p:nvPr userDrawn="1"/>
        </p:nvSpPr>
        <p:spPr>
          <a:xfrm>
            <a:off x="23087997" y="12647065"/>
            <a:ext cx="883416" cy="883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5037F68B-40A0-6F98-1AF3-7E787421A976}"/>
              </a:ext>
            </a:extLst>
          </p:cNvPr>
          <p:cNvGrpSpPr/>
          <p:nvPr userDrawn="1"/>
        </p:nvGrpSpPr>
        <p:grpSpPr>
          <a:xfrm>
            <a:off x="0" y="1"/>
            <a:ext cx="6143631" cy="13715230"/>
            <a:chOff x="0" y="0"/>
            <a:chExt cx="5067935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D23DC522-94CC-3A08-1144-970E9ADEEA29}"/>
                </a:ext>
              </a:extLst>
            </p:cNvPr>
            <p:cNvSpPr/>
            <p:nvPr/>
          </p:nvSpPr>
          <p:spPr>
            <a:xfrm>
              <a:off x="209417" y="0"/>
              <a:ext cx="4859020" cy="11308715"/>
            </a:xfrm>
            <a:custGeom>
              <a:avLst/>
              <a:gdLst/>
              <a:ahLst/>
              <a:cxnLst/>
              <a:rect l="l" t="t" r="r" b="b"/>
              <a:pathLst>
                <a:path w="4859020" h="11308715">
                  <a:moveTo>
                    <a:pt x="0" y="11308556"/>
                  </a:moveTo>
                  <a:lnTo>
                    <a:pt x="4858490" y="11308556"/>
                  </a:lnTo>
                  <a:lnTo>
                    <a:pt x="4858490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CE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793F97D-DBF1-4E19-0805-BD2B66A0BFDA}"/>
                </a:ext>
              </a:extLst>
            </p:cNvPr>
            <p:cNvSpPr/>
            <p:nvPr/>
          </p:nvSpPr>
          <p:spPr>
            <a:xfrm>
              <a:off x="0" y="0"/>
              <a:ext cx="209550" cy="11308715"/>
            </a:xfrm>
            <a:custGeom>
              <a:avLst/>
              <a:gdLst/>
              <a:ahLst/>
              <a:cxnLst/>
              <a:rect l="l" t="t" r="r" b="b"/>
              <a:pathLst>
                <a:path w="209550" h="11308715">
                  <a:moveTo>
                    <a:pt x="20941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9417" y="11308556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00A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5DC73F32-652F-5973-05AC-077088D91B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882" y="127336"/>
              <a:ext cx="2541734" cy="142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33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>
        <a:defRPr>
          <a:ln w="12700">
            <a:solidFill>
              <a:schemeClr val="accent6"/>
            </a:solidFill>
          </a:ln>
          <a:solidFill>
            <a:srgbClr val="FFFFFF"/>
          </a:solidFill>
          <a:effectLst>
            <a:outerShdw dist="132522" dir="2700000" sx="99937" sy="99937" algn="tl" rotWithShape="0">
              <a:prstClr val="black"/>
            </a:outerShdw>
          </a:effectLst>
          <a:latin typeface="+mj-lt"/>
          <a:ea typeface="+mj-ea"/>
          <a:cs typeface="+mj-cs"/>
        </a:defRPr>
      </a:lvl1pPr>
    </p:titleStyle>
    <p:bodyStyle>
      <a:lvl1pPr marL="0">
        <a:defRPr sz="4364" b="0" i="0">
          <a:latin typeface="Space Grotesk" pitchFamily="2" charset="77"/>
          <a:ea typeface="+mn-ea"/>
          <a:cs typeface="Space Grotesk" pitchFamily="2" charset="77"/>
        </a:defRPr>
      </a:lvl1pPr>
      <a:lvl2pPr marL="554215">
        <a:defRPr>
          <a:latin typeface="+mn-lt"/>
          <a:ea typeface="+mn-ea"/>
          <a:cs typeface="+mn-cs"/>
        </a:defRPr>
      </a:lvl2pPr>
      <a:lvl3pPr marL="1108430">
        <a:defRPr>
          <a:latin typeface="+mn-lt"/>
          <a:ea typeface="+mn-ea"/>
          <a:cs typeface="+mn-cs"/>
        </a:defRPr>
      </a:lvl3pPr>
      <a:lvl4pPr marL="1662644">
        <a:defRPr>
          <a:latin typeface="+mn-lt"/>
          <a:ea typeface="+mn-ea"/>
          <a:cs typeface="+mn-cs"/>
        </a:defRPr>
      </a:lvl4pPr>
      <a:lvl5pPr marL="2216859">
        <a:defRPr>
          <a:latin typeface="+mn-lt"/>
          <a:ea typeface="+mn-ea"/>
          <a:cs typeface="+mn-cs"/>
        </a:defRPr>
      </a:lvl5pPr>
      <a:lvl6pPr marL="2771074">
        <a:defRPr>
          <a:latin typeface="+mn-lt"/>
          <a:ea typeface="+mn-ea"/>
          <a:cs typeface="+mn-cs"/>
        </a:defRPr>
      </a:lvl6pPr>
      <a:lvl7pPr marL="3325289">
        <a:defRPr>
          <a:latin typeface="+mn-lt"/>
          <a:ea typeface="+mn-ea"/>
          <a:cs typeface="+mn-cs"/>
        </a:defRPr>
      </a:lvl7pPr>
      <a:lvl8pPr marL="3879505">
        <a:defRPr>
          <a:latin typeface="+mn-lt"/>
          <a:ea typeface="+mn-ea"/>
          <a:cs typeface="+mn-cs"/>
        </a:defRPr>
      </a:lvl8pPr>
      <a:lvl9pPr marL="44337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215">
        <a:defRPr>
          <a:latin typeface="+mn-lt"/>
          <a:ea typeface="+mn-ea"/>
          <a:cs typeface="+mn-cs"/>
        </a:defRPr>
      </a:lvl2pPr>
      <a:lvl3pPr marL="1108430">
        <a:defRPr>
          <a:latin typeface="+mn-lt"/>
          <a:ea typeface="+mn-ea"/>
          <a:cs typeface="+mn-cs"/>
        </a:defRPr>
      </a:lvl3pPr>
      <a:lvl4pPr marL="1662644">
        <a:defRPr>
          <a:latin typeface="+mn-lt"/>
          <a:ea typeface="+mn-ea"/>
          <a:cs typeface="+mn-cs"/>
        </a:defRPr>
      </a:lvl4pPr>
      <a:lvl5pPr marL="2216859">
        <a:defRPr>
          <a:latin typeface="+mn-lt"/>
          <a:ea typeface="+mn-ea"/>
          <a:cs typeface="+mn-cs"/>
        </a:defRPr>
      </a:lvl5pPr>
      <a:lvl6pPr marL="2771074">
        <a:defRPr>
          <a:latin typeface="+mn-lt"/>
          <a:ea typeface="+mn-ea"/>
          <a:cs typeface="+mn-cs"/>
        </a:defRPr>
      </a:lvl6pPr>
      <a:lvl7pPr marL="3325289">
        <a:defRPr>
          <a:latin typeface="+mn-lt"/>
          <a:ea typeface="+mn-ea"/>
          <a:cs typeface="+mn-cs"/>
        </a:defRPr>
      </a:lvl7pPr>
      <a:lvl8pPr marL="3879505">
        <a:defRPr>
          <a:latin typeface="+mn-lt"/>
          <a:ea typeface="+mn-ea"/>
          <a:cs typeface="+mn-cs"/>
        </a:defRPr>
      </a:lvl8pPr>
      <a:lvl9pPr marL="443372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52" userDrawn="1">
          <p15:clr>
            <a:srgbClr val="F26B43"/>
          </p15:clr>
        </p15:guide>
        <p15:guide id="2" pos="2031" userDrawn="1">
          <p15:clr>
            <a:srgbClr val="F26B43"/>
          </p15:clr>
        </p15:guide>
        <p15:guide id="4" orient="horz" pos="3330" userDrawn="1">
          <p15:clr>
            <a:srgbClr val="F26B43"/>
          </p15:clr>
        </p15:guide>
        <p15:guide id="5" pos="7094" userDrawn="1">
          <p15:clr>
            <a:srgbClr val="F26B43"/>
          </p15:clr>
        </p15:guide>
        <p15:guide id="6" pos="6279" userDrawn="1">
          <p15:clr>
            <a:srgbClr val="F26B43"/>
          </p15:clr>
        </p15:guide>
        <p15:guide id="7" pos="286" userDrawn="1">
          <p15:clr>
            <a:srgbClr val="F26B43"/>
          </p15:clr>
        </p15:guide>
        <p15:guide id="8" orient="horz" pos="75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2909" b="1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2D2AD6E-A51C-8774-33F8-73C4DD2895CB}"/>
              </a:ext>
            </a:extLst>
          </p:cNvPr>
          <p:cNvSpPr/>
          <p:nvPr userDrawn="1"/>
        </p:nvSpPr>
        <p:spPr>
          <a:xfrm>
            <a:off x="23087997" y="12647065"/>
            <a:ext cx="883416" cy="883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15D00E00-0953-99FE-47FD-1E974938164A}"/>
              </a:ext>
            </a:extLst>
          </p:cNvPr>
          <p:cNvGrpSpPr/>
          <p:nvPr userDrawn="1"/>
        </p:nvGrpSpPr>
        <p:grpSpPr>
          <a:xfrm>
            <a:off x="0" y="1"/>
            <a:ext cx="6143631" cy="13715230"/>
            <a:chOff x="0" y="0"/>
            <a:chExt cx="5067935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DA10873-C827-47E9-50E3-17DEA893FBE1}"/>
                </a:ext>
              </a:extLst>
            </p:cNvPr>
            <p:cNvSpPr/>
            <p:nvPr/>
          </p:nvSpPr>
          <p:spPr>
            <a:xfrm>
              <a:off x="209417" y="0"/>
              <a:ext cx="4859020" cy="11308715"/>
            </a:xfrm>
            <a:custGeom>
              <a:avLst/>
              <a:gdLst/>
              <a:ahLst/>
              <a:cxnLst/>
              <a:rect l="l" t="t" r="r" b="b"/>
              <a:pathLst>
                <a:path w="4859020" h="11308715">
                  <a:moveTo>
                    <a:pt x="0" y="11308556"/>
                  </a:moveTo>
                  <a:lnTo>
                    <a:pt x="4858490" y="11308556"/>
                  </a:lnTo>
                  <a:lnTo>
                    <a:pt x="4858490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BF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F283049-2863-3468-B7C7-0A68662A880E}"/>
                </a:ext>
              </a:extLst>
            </p:cNvPr>
            <p:cNvSpPr/>
            <p:nvPr/>
          </p:nvSpPr>
          <p:spPr>
            <a:xfrm>
              <a:off x="0" y="0"/>
              <a:ext cx="209550" cy="11308715"/>
            </a:xfrm>
            <a:custGeom>
              <a:avLst/>
              <a:gdLst/>
              <a:ahLst/>
              <a:cxnLst/>
              <a:rect l="l" t="t" r="r" b="b"/>
              <a:pathLst>
                <a:path w="209550" h="11308715">
                  <a:moveTo>
                    <a:pt x="20941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9417" y="11308556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5CC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C4ED1C6D-35C9-0EF7-A405-C81F77795E4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882" y="127336"/>
              <a:ext cx="2541734" cy="142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1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>
        <a:defRPr>
          <a:ln w="12700">
            <a:solidFill>
              <a:schemeClr val="accent6"/>
            </a:solidFill>
          </a:ln>
          <a:solidFill>
            <a:srgbClr val="FFFFFF"/>
          </a:solidFill>
          <a:effectLst>
            <a:outerShdw dist="132522" dir="2700000" sx="99937" sy="99937" algn="tl" rotWithShape="0">
              <a:prstClr val="black"/>
            </a:outerShdw>
          </a:effectLst>
          <a:latin typeface="+mj-lt"/>
          <a:ea typeface="+mj-ea"/>
          <a:cs typeface="+mj-cs"/>
        </a:defRPr>
      </a:lvl1pPr>
    </p:titleStyle>
    <p:bodyStyle>
      <a:lvl1pPr marL="0">
        <a:defRPr sz="4364" b="0" i="0">
          <a:latin typeface="Space Grotesk" pitchFamily="2" charset="77"/>
          <a:ea typeface="+mn-ea"/>
          <a:cs typeface="Space Grotesk" pitchFamily="2" charset="77"/>
        </a:defRPr>
      </a:lvl1pPr>
      <a:lvl2pPr marL="554215">
        <a:defRPr>
          <a:latin typeface="+mn-lt"/>
          <a:ea typeface="+mn-ea"/>
          <a:cs typeface="+mn-cs"/>
        </a:defRPr>
      </a:lvl2pPr>
      <a:lvl3pPr marL="1108430">
        <a:defRPr>
          <a:latin typeface="+mn-lt"/>
          <a:ea typeface="+mn-ea"/>
          <a:cs typeface="+mn-cs"/>
        </a:defRPr>
      </a:lvl3pPr>
      <a:lvl4pPr marL="1662644">
        <a:defRPr>
          <a:latin typeface="+mn-lt"/>
          <a:ea typeface="+mn-ea"/>
          <a:cs typeface="+mn-cs"/>
        </a:defRPr>
      </a:lvl4pPr>
      <a:lvl5pPr marL="2216859">
        <a:defRPr>
          <a:latin typeface="+mn-lt"/>
          <a:ea typeface="+mn-ea"/>
          <a:cs typeface="+mn-cs"/>
        </a:defRPr>
      </a:lvl5pPr>
      <a:lvl6pPr marL="2771074">
        <a:defRPr>
          <a:latin typeface="+mn-lt"/>
          <a:ea typeface="+mn-ea"/>
          <a:cs typeface="+mn-cs"/>
        </a:defRPr>
      </a:lvl6pPr>
      <a:lvl7pPr marL="3325289">
        <a:defRPr>
          <a:latin typeface="+mn-lt"/>
          <a:ea typeface="+mn-ea"/>
          <a:cs typeface="+mn-cs"/>
        </a:defRPr>
      </a:lvl7pPr>
      <a:lvl8pPr marL="3879505">
        <a:defRPr>
          <a:latin typeface="+mn-lt"/>
          <a:ea typeface="+mn-ea"/>
          <a:cs typeface="+mn-cs"/>
        </a:defRPr>
      </a:lvl8pPr>
      <a:lvl9pPr marL="44337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215">
        <a:defRPr>
          <a:latin typeface="+mn-lt"/>
          <a:ea typeface="+mn-ea"/>
          <a:cs typeface="+mn-cs"/>
        </a:defRPr>
      </a:lvl2pPr>
      <a:lvl3pPr marL="1108430">
        <a:defRPr>
          <a:latin typeface="+mn-lt"/>
          <a:ea typeface="+mn-ea"/>
          <a:cs typeface="+mn-cs"/>
        </a:defRPr>
      </a:lvl3pPr>
      <a:lvl4pPr marL="1662644">
        <a:defRPr>
          <a:latin typeface="+mn-lt"/>
          <a:ea typeface="+mn-ea"/>
          <a:cs typeface="+mn-cs"/>
        </a:defRPr>
      </a:lvl4pPr>
      <a:lvl5pPr marL="2216859">
        <a:defRPr>
          <a:latin typeface="+mn-lt"/>
          <a:ea typeface="+mn-ea"/>
          <a:cs typeface="+mn-cs"/>
        </a:defRPr>
      </a:lvl5pPr>
      <a:lvl6pPr marL="2771074">
        <a:defRPr>
          <a:latin typeface="+mn-lt"/>
          <a:ea typeface="+mn-ea"/>
          <a:cs typeface="+mn-cs"/>
        </a:defRPr>
      </a:lvl6pPr>
      <a:lvl7pPr marL="3325289">
        <a:defRPr>
          <a:latin typeface="+mn-lt"/>
          <a:ea typeface="+mn-ea"/>
          <a:cs typeface="+mn-cs"/>
        </a:defRPr>
      </a:lvl7pPr>
      <a:lvl8pPr marL="3879505">
        <a:defRPr>
          <a:latin typeface="+mn-lt"/>
          <a:ea typeface="+mn-ea"/>
          <a:cs typeface="+mn-cs"/>
        </a:defRPr>
      </a:lvl8pPr>
      <a:lvl9pPr marL="443372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52" userDrawn="1">
          <p15:clr>
            <a:srgbClr val="F26B43"/>
          </p15:clr>
        </p15:guide>
        <p15:guide id="2" pos="2031" userDrawn="1">
          <p15:clr>
            <a:srgbClr val="F26B43"/>
          </p15:clr>
        </p15:guide>
        <p15:guide id="4" orient="horz" pos="3330" userDrawn="1">
          <p15:clr>
            <a:srgbClr val="F26B43"/>
          </p15:clr>
        </p15:guide>
        <p15:guide id="5" pos="7094" userDrawn="1">
          <p15:clr>
            <a:srgbClr val="F26B43"/>
          </p15:clr>
        </p15:guide>
        <p15:guide id="6" pos="627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C97DBE-273E-3997-D282-8114251F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02" y="729700"/>
            <a:ext cx="21018899" cy="265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425540-8DCE-8E40-72AD-32B623423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02" y="3650413"/>
            <a:ext cx="21018899" cy="870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183A21-ED3F-C654-DA77-ED95AB257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01" y="12712908"/>
            <a:ext cx="5482773" cy="729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582C6-64BB-837E-6D03-72AA7A8EB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3091" y="12712908"/>
            <a:ext cx="8225122" cy="729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E98220-5022-116E-F686-2E94442E8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2328" y="12712908"/>
            <a:ext cx="5482773" cy="729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B591-DF9B-EC43-B991-5FBA7DC05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0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1108430" rtl="0" eaLnBrk="1" latinLnBrk="0" hangingPunct="1">
        <a:lnSpc>
          <a:spcPct val="90000"/>
        </a:lnSpc>
        <a:spcBef>
          <a:spcPct val="0"/>
        </a:spcBef>
        <a:buNone/>
        <a:defRPr sz="5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107" indent="-277107" algn="l" defTabSz="1108430" rtl="0" eaLnBrk="1" latinLnBrk="0" hangingPunct="1">
        <a:lnSpc>
          <a:spcPct val="90000"/>
        </a:lnSpc>
        <a:spcBef>
          <a:spcPts val="1211"/>
        </a:spcBef>
        <a:buFont typeface="Arial" panose="020B0604020202020204" pitchFamily="34" charset="0"/>
        <a:buChar char="•"/>
        <a:defRPr sz="3394" kern="1200">
          <a:solidFill>
            <a:schemeClr val="tx1"/>
          </a:solidFill>
          <a:latin typeface="+mn-lt"/>
          <a:ea typeface="+mn-ea"/>
          <a:cs typeface="+mn-cs"/>
        </a:defRPr>
      </a:lvl1pPr>
      <a:lvl2pPr marL="831322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2pPr>
      <a:lvl3pPr marL="1385537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3pPr>
      <a:lvl4pPr marL="1939752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4pPr>
      <a:lvl5pPr marL="2493966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5pPr>
      <a:lvl6pPr marL="3048181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6pPr>
      <a:lvl7pPr marL="3602398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7pPr>
      <a:lvl8pPr marL="4156613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8pPr>
      <a:lvl9pPr marL="4710827" indent="-277107" algn="l" defTabSz="110843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54215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2pPr>
      <a:lvl3pPr marL="1108430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3pPr>
      <a:lvl4pPr marL="1662644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4pPr>
      <a:lvl5pPr marL="2216859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5pPr>
      <a:lvl6pPr marL="2771074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6pPr>
      <a:lvl7pPr marL="3325289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7pPr>
      <a:lvl8pPr marL="3879505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8pPr>
      <a:lvl9pPr marL="4433720" algn="l" defTabSz="110843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2516BDB-D0EC-A7EE-489B-A28CFB351998}"/>
              </a:ext>
            </a:extLst>
          </p:cNvPr>
          <p:cNvSpPr/>
          <p:nvPr/>
        </p:nvSpPr>
        <p:spPr>
          <a:xfrm>
            <a:off x="0" y="0"/>
            <a:ext cx="24371300" cy="1150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A8577B3-7513-D539-1EB0-11B4AF10C555}"/>
              </a:ext>
            </a:extLst>
          </p:cNvPr>
          <p:cNvSpPr/>
          <p:nvPr/>
        </p:nvSpPr>
        <p:spPr>
          <a:xfrm>
            <a:off x="0" y="11506200"/>
            <a:ext cx="24371300" cy="220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43CEDC39-B41B-1354-3BEF-712A0DE4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293" y="11506200"/>
            <a:ext cx="11421177" cy="2209800"/>
          </a:xfrm>
          <a:prstGeom prst="rect">
            <a:avLst/>
          </a:prstGeom>
        </p:spPr>
      </p:pic>
      <p:pic>
        <p:nvPicPr>
          <p:cNvPr id="11" name="Immagine 10" descr="Immagine che contiene stella, Simmetria, creatività&#10;&#10;Descrizione generata automaticamente">
            <a:extLst>
              <a:ext uri="{FF2B5EF4-FFF2-40B4-BE49-F238E27FC236}">
                <a16:creationId xmlns:a16="http://schemas.microsoft.com/office/drawing/2014/main" id="{C0B53DDA-392A-80D9-0789-59EC06E3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84" y="2703051"/>
            <a:ext cx="3411711" cy="3411711"/>
          </a:xfrm>
          <a:prstGeom prst="rect">
            <a:avLst/>
          </a:prstGeom>
        </p:spPr>
      </p:pic>
      <p:pic>
        <p:nvPicPr>
          <p:cNvPr id="13" name="Immagine 12" descr="Immagine che contiene stella, creatività, astronomia&#10;&#10;Descrizione generata automaticamente">
            <a:extLst>
              <a:ext uri="{FF2B5EF4-FFF2-40B4-BE49-F238E27FC236}">
                <a16:creationId xmlns:a16="http://schemas.microsoft.com/office/drawing/2014/main" id="{D64EA626-D047-A2CB-ED84-6E660AB5F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35" y="3593210"/>
            <a:ext cx="6534245" cy="6650928"/>
          </a:xfrm>
          <a:prstGeom prst="rect">
            <a:avLst/>
          </a:prstGeom>
        </p:spPr>
      </p:pic>
      <p:pic>
        <p:nvPicPr>
          <p:cNvPr id="15" name="Immagine 14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355EE52B-56F6-7002-9A8D-29E3FF571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490" y="7152023"/>
            <a:ext cx="2798010" cy="2798010"/>
          </a:xfrm>
          <a:prstGeom prst="rect">
            <a:avLst/>
          </a:prstGeom>
        </p:spPr>
      </p:pic>
      <p:pic>
        <p:nvPicPr>
          <p:cNvPr id="17" name="Immagine 1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F50C1AC-7939-E21D-0C0B-DE0628F89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14" y="8174770"/>
            <a:ext cx="1966406" cy="2001520"/>
          </a:xfrm>
          <a:prstGeom prst="rect">
            <a:avLst/>
          </a:prstGeom>
        </p:spPr>
      </p:pic>
      <p:pic>
        <p:nvPicPr>
          <p:cNvPr id="19" name="Immagine 1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9E55410-7388-9ACC-EDF6-06E740CDD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850" y="1390506"/>
            <a:ext cx="2208463" cy="2247900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3BF96115-5D65-9699-62DF-4A9818F01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2752725"/>
            <a:ext cx="10028812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CF5BE1EC-0C62-7BE5-0A5A-D803F7503DAA}"/>
              </a:ext>
            </a:extLst>
          </p:cNvPr>
          <p:cNvSpPr/>
          <p:nvPr/>
        </p:nvSpPr>
        <p:spPr>
          <a:xfrm>
            <a:off x="13862050" y="3581400"/>
            <a:ext cx="4752419" cy="4457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0E3E3A-3F2B-C223-A2C9-9814371EB8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62E46CA-F61F-E251-BFCB-868BC71A72F6}"/>
              </a:ext>
            </a:extLst>
          </p:cNvPr>
          <p:cNvSpPr/>
          <p:nvPr/>
        </p:nvSpPr>
        <p:spPr>
          <a:xfrm>
            <a:off x="6339444" y="4386958"/>
            <a:ext cx="4752419" cy="4457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0DFA7625-B1F8-AEBA-AFAA-5B15B4407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6185" y="2951168"/>
            <a:ext cx="5110728" cy="1275477"/>
          </a:xfrm>
        </p:spPr>
        <p:txBody>
          <a:bodyPr/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I moduli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84D97F4-8295-448E-D07E-59EA47F4A583}"/>
              </a:ext>
            </a:extLst>
          </p:cNvPr>
          <p:cNvSpPr txBox="1">
            <a:spLocks/>
          </p:cNvSpPr>
          <p:nvPr/>
        </p:nvSpPr>
        <p:spPr>
          <a:xfrm>
            <a:off x="6999749" y="5241986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accent1"/>
                  </a:outerShdw>
                </a:effectLst>
              </a:rPr>
              <a:t>MODULO 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39B1EA-9E5D-AA6F-8F64-E067CF9DAE7A}"/>
              </a:ext>
            </a:extLst>
          </p:cNvPr>
          <p:cNvSpPr txBox="1"/>
          <p:nvPr/>
        </p:nvSpPr>
        <p:spPr>
          <a:xfrm>
            <a:off x="7152655" y="5524077"/>
            <a:ext cx="60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Alla scoperta di te</a:t>
            </a:r>
          </a:p>
        </p:txBody>
      </p:sp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588FE1DD-2536-C0C0-5E9C-851B76C2E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24" y="5994133"/>
            <a:ext cx="1585120" cy="201157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322069-AE10-6A1D-3DB3-8133C6A65882}"/>
              </a:ext>
            </a:extLst>
          </p:cNvPr>
          <p:cNvSpPr txBox="1"/>
          <p:nvPr/>
        </p:nvSpPr>
        <p:spPr>
          <a:xfrm>
            <a:off x="7873764" y="6481707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183FD2-4526-ACD5-2FD2-EE55506821C6}"/>
              </a:ext>
            </a:extLst>
          </p:cNvPr>
          <p:cNvSpPr txBox="1"/>
          <p:nvPr/>
        </p:nvSpPr>
        <p:spPr>
          <a:xfrm>
            <a:off x="8026164" y="7544042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693EB36-E7DA-1021-B886-A83944C38EF9}"/>
              </a:ext>
            </a:extLst>
          </p:cNvPr>
          <p:cNvSpPr/>
          <p:nvPr/>
        </p:nvSpPr>
        <p:spPr>
          <a:xfrm rot="262998">
            <a:off x="9714741" y="6247166"/>
            <a:ext cx="4002982" cy="123452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conoscenzadisè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#interessi #attitudini</a:t>
            </a: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#valori #competenze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018192B-C128-5BFE-8698-C6D947048F08}"/>
              </a:ext>
            </a:extLst>
          </p:cNvPr>
          <p:cNvSpPr/>
          <p:nvPr/>
        </p:nvSpPr>
        <p:spPr>
          <a:xfrm>
            <a:off x="9145603" y="7499188"/>
            <a:ext cx="4085627" cy="9377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Costruire la costellazione</a:t>
            </a: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della conoscenza di sé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C3CA1AD-4876-BF87-2D6A-294C59FB4705}"/>
              </a:ext>
            </a:extLst>
          </p:cNvPr>
          <p:cNvSpPr/>
          <p:nvPr/>
        </p:nvSpPr>
        <p:spPr>
          <a:xfrm>
            <a:off x="7172073" y="8855032"/>
            <a:ext cx="4752419" cy="4457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13" name="Titolo 4">
            <a:extLst>
              <a:ext uri="{FF2B5EF4-FFF2-40B4-BE49-F238E27FC236}">
                <a16:creationId xmlns:a16="http://schemas.microsoft.com/office/drawing/2014/main" id="{950CD980-ADEC-E55E-8ADD-B8596F406BA2}"/>
              </a:ext>
            </a:extLst>
          </p:cNvPr>
          <p:cNvSpPr txBox="1">
            <a:spLocks/>
          </p:cNvSpPr>
          <p:nvPr/>
        </p:nvSpPr>
        <p:spPr>
          <a:xfrm>
            <a:off x="7832378" y="9710060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accent1"/>
                  </a:outerShdw>
                </a:effectLst>
              </a:rPr>
              <a:t>MODULO 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F76241-08F5-655F-1D58-D35C5EA0E713}"/>
              </a:ext>
            </a:extLst>
          </p:cNvPr>
          <p:cNvSpPr txBox="1"/>
          <p:nvPr/>
        </p:nvSpPr>
        <p:spPr>
          <a:xfrm>
            <a:off x="7985284" y="9992151"/>
            <a:ext cx="60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Disegna il tuo futuro</a:t>
            </a:r>
          </a:p>
        </p:txBody>
      </p:sp>
      <p:pic>
        <p:nvPicPr>
          <p:cNvPr id="15" name="Immagine 1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107EA0-0B16-4851-82B3-DDA4D16F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53" y="10462207"/>
            <a:ext cx="1585120" cy="201157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488F68-913D-A074-6E32-E7185AD8CB42}"/>
              </a:ext>
            </a:extLst>
          </p:cNvPr>
          <p:cNvSpPr txBox="1"/>
          <p:nvPr/>
        </p:nvSpPr>
        <p:spPr>
          <a:xfrm>
            <a:off x="8706393" y="10949781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E0ECFB-1C4B-5BEC-CEBC-C047877D1FD2}"/>
              </a:ext>
            </a:extLst>
          </p:cNvPr>
          <p:cNvSpPr txBox="1"/>
          <p:nvPr/>
        </p:nvSpPr>
        <p:spPr>
          <a:xfrm>
            <a:off x="8858793" y="12012116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19" name="Titolo 4">
            <a:extLst>
              <a:ext uri="{FF2B5EF4-FFF2-40B4-BE49-F238E27FC236}">
                <a16:creationId xmlns:a16="http://schemas.microsoft.com/office/drawing/2014/main" id="{9D82F44B-3330-D370-3FA5-C8030BFA7A26}"/>
              </a:ext>
            </a:extLst>
          </p:cNvPr>
          <p:cNvSpPr txBox="1">
            <a:spLocks/>
          </p:cNvSpPr>
          <p:nvPr/>
        </p:nvSpPr>
        <p:spPr>
          <a:xfrm>
            <a:off x="14522355" y="4436428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accent1"/>
                  </a:outerShdw>
                </a:effectLst>
              </a:rPr>
              <a:t>MODULO 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1EBB99B-E5E8-BC83-38A2-A0D505E5D599}"/>
              </a:ext>
            </a:extLst>
          </p:cNvPr>
          <p:cNvSpPr txBox="1"/>
          <p:nvPr/>
        </p:nvSpPr>
        <p:spPr>
          <a:xfrm>
            <a:off x="14675261" y="4718519"/>
            <a:ext cx="763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Esploriamo il mondo del lavoro</a:t>
            </a:r>
          </a:p>
        </p:txBody>
      </p:sp>
      <p:pic>
        <p:nvPicPr>
          <p:cNvPr id="21" name="Immagine 2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B40095A-684D-E04B-88B2-DC4CF8EE5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30" y="5188575"/>
            <a:ext cx="1585120" cy="201157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D8C3025-A10E-10DE-98F1-2B77946B831E}"/>
              </a:ext>
            </a:extLst>
          </p:cNvPr>
          <p:cNvSpPr txBox="1"/>
          <p:nvPr/>
        </p:nvSpPr>
        <p:spPr>
          <a:xfrm>
            <a:off x="15396370" y="5676149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2CA0F3D-0CDC-1324-76A4-379DC093B6E2}"/>
              </a:ext>
            </a:extLst>
          </p:cNvPr>
          <p:cNvSpPr txBox="1"/>
          <p:nvPr/>
        </p:nvSpPr>
        <p:spPr>
          <a:xfrm>
            <a:off x="15548770" y="6738484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EFDC0CC2-F3E0-996B-EE00-B2E1AF84C382}"/>
              </a:ext>
            </a:extLst>
          </p:cNvPr>
          <p:cNvSpPr/>
          <p:nvPr/>
        </p:nvSpPr>
        <p:spPr>
          <a:xfrm rot="216155">
            <a:off x="17245087" y="5547016"/>
            <a:ext cx="6730798" cy="106194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 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settoriprofessionali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trenddelfuturo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pregiudizi&amp;stereotipi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mondodellavoro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evoluzionedelleprofessioni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F8BF5AE1-09CC-5C51-6EA9-54744A823948}"/>
              </a:ext>
            </a:extLst>
          </p:cNvPr>
          <p:cNvSpPr/>
          <p:nvPr/>
        </p:nvSpPr>
        <p:spPr>
          <a:xfrm>
            <a:off x="16630396" y="6629400"/>
            <a:ext cx="4717918" cy="9377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Ideare una nuova professione a partire dai trend globali 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D7CCE88-A857-3E1D-2203-59467637971B}"/>
              </a:ext>
            </a:extLst>
          </p:cNvPr>
          <p:cNvSpPr/>
          <p:nvPr/>
        </p:nvSpPr>
        <p:spPr>
          <a:xfrm>
            <a:off x="14694679" y="8049474"/>
            <a:ext cx="4752419" cy="4457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27" name="Titolo 4">
            <a:extLst>
              <a:ext uri="{FF2B5EF4-FFF2-40B4-BE49-F238E27FC236}">
                <a16:creationId xmlns:a16="http://schemas.microsoft.com/office/drawing/2014/main" id="{A29E8F8E-5751-5690-6F5E-5802C63DD6E2}"/>
              </a:ext>
            </a:extLst>
          </p:cNvPr>
          <p:cNvSpPr txBox="1">
            <a:spLocks/>
          </p:cNvSpPr>
          <p:nvPr/>
        </p:nvSpPr>
        <p:spPr>
          <a:xfrm>
            <a:off x="15354984" y="8904502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accent1"/>
                  </a:outerShdw>
                </a:effectLst>
              </a:rPr>
              <a:t>MODULO 4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755A689-9275-ECA8-DF13-426DE66B6D60}"/>
              </a:ext>
            </a:extLst>
          </p:cNvPr>
          <p:cNvSpPr txBox="1"/>
          <p:nvPr/>
        </p:nvSpPr>
        <p:spPr>
          <a:xfrm>
            <a:off x="15507890" y="9186593"/>
            <a:ext cx="754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Includiamoci</a:t>
            </a:r>
          </a:p>
        </p:txBody>
      </p:sp>
      <p:pic>
        <p:nvPicPr>
          <p:cNvPr id="29" name="Immagine 2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346BE41-0340-0B46-1A30-E5134402A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959" y="9656649"/>
            <a:ext cx="1585120" cy="2011574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688E92-59F9-A47B-3346-288C4F6BA0E5}"/>
              </a:ext>
            </a:extLst>
          </p:cNvPr>
          <p:cNvSpPr txBox="1"/>
          <p:nvPr/>
        </p:nvSpPr>
        <p:spPr>
          <a:xfrm>
            <a:off x="16228999" y="10144223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90C3BE38-58C4-AE8E-B4E0-B5D16D075E8D}"/>
              </a:ext>
            </a:extLst>
          </p:cNvPr>
          <p:cNvSpPr/>
          <p:nvPr/>
        </p:nvSpPr>
        <p:spPr>
          <a:xfrm rot="262998">
            <a:off x="18074076" y="10025728"/>
            <a:ext cx="5855770" cy="118318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leaderhsipinclusiva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leadershipdiffusa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valoripersonali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comunicazioneinclusiva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F6162EA1-4EAE-C7C0-AF90-3ADA04C26E26}"/>
              </a:ext>
            </a:extLst>
          </p:cNvPr>
          <p:cNvSpPr/>
          <p:nvPr/>
        </p:nvSpPr>
        <p:spPr>
          <a:xfrm rot="21405102">
            <a:off x="17475463" y="11248094"/>
            <a:ext cx="3879944" cy="9377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Creazione del manifesto</a:t>
            </a: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/>
                <a:cs typeface="Space Grotesk" pitchFamily="2" charset="77"/>
              </a:rPr>
              <a:t>da inclusive leader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293150BE-270A-8F75-5BFA-0226635A4100}"/>
              </a:ext>
            </a:extLst>
          </p:cNvPr>
          <p:cNvSpPr/>
          <p:nvPr/>
        </p:nvSpPr>
        <p:spPr>
          <a:xfrm rot="21321265">
            <a:off x="10564556" y="10716901"/>
            <a:ext cx="4124456" cy="119355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lifedesign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costruisciiltuopercorso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#cambiamenti #obiettivi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15CF7651-5E6F-B3FC-A90B-D8D4CDECACB1}"/>
              </a:ext>
            </a:extLst>
          </p:cNvPr>
          <p:cNvSpPr/>
          <p:nvPr/>
        </p:nvSpPr>
        <p:spPr>
          <a:xfrm rot="255170">
            <a:off x="9976761" y="12021072"/>
            <a:ext cx="4014552" cy="9377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Un’e-mail dal futuro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8222ADB9-5D31-5279-3C5C-0849C3AA4836}"/>
              </a:ext>
            </a:extLst>
          </p:cNvPr>
          <p:cNvSpPr txBox="1">
            <a:spLocks/>
          </p:cNvSpPr>
          <p:nvPr/>
        </p:nvSpPr>
        <p:spPr>
          <a:xfrm>
            <a:off x="3232151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l"/>
            <a:r>
              <a:rPr lang="it-I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orientamento</a:t>
            </a:r>
          </a:p>
        </p:txBody>
      </p:sp>
      <p:pic>
        <p:nvPicPr>
          <p:cNvPr id="36" name="Immagine 35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67C9F776-E2D3-5F93-347E-5AEAA3628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" y="2525503"/>
            <a:ext cx="3185531" cy="482254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44E69C5-23BC-6B98-7325-38E61C844F12}"/>
              </a:ext>
            </a:extLst>
          </p:cNvPr>
          <p:cNvSpPr txBox="1"/>
          <p:nvPr/>
        </p:nvSpPr>
        <p:spPr>
          <a:xfrm>
            <a:off x="16381399" y="11206558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575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9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A820D7B-5262-93C6-C8A6-CBD08491F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6017" y="2133600"/>
            <a:ext cx="10714615" cy="1275477"/>
          </a:xfrm>
        </p:spPr>
        <p:txBody>
          <a:bodyPr/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Il programma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940F6A60-77A5-EF63-B1C1-E60D8A1BEEF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74850" y="4267200"/>
            <a:ext cx="6292633" cy="2215991"/>
          </a:xfrm>
        </p:spPr>
        <p:txBody>
          <a:bodyPr/>
          <a:lstStyle/>
          <a:p>
            <a:r>
              <a:rPr lang="it-IT" sz="3600" b="1" dirty="0"/>
              <a:t>Programma didattico </a:t>
            </a:r>
          </a:p>
          <a:p>
            <a:r>
              <a:rPr lang="it-IT" sz="3600" dirty="0"/>
              <a:t>di educazione finanziaria </a:t>
            </a:r>
          </a:p>
          <a:p>
            <a:r>
              <a:rPr lang="it-IT" sz="3600" dirty="0"/>
              <a:t>e orientamento sviluppato da JA Italia.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F546E5-2AED-1FBB-132E-40B455F973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8" name="Immagine 7" descr="Immagine che contiene clipart, grafica, illustrazione, Elementi grafici&#10;&#10;Descrizione generata automaticamente">
            <a:extLst>
              <a:ext uri="{FF2B5EF4-FFF2-40B4-BE49-F238E27FC236}">
                <a16:creationId xmlns:a16="http://schemas.microsoft.com/office/drawing/2014/main" id="{D2434381-3397-F255-8391-01D85B03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1" y="-311536"/>
            <a:ext cx="15537594" cy="139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B1CBAA4-8822-43D7-63B4-15369AA4FC0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585451" y="4876800"/>
            <a:ext cx="12356526" cy="8309967"/>
          </a:xfrm>
        </p:spPr>
        <p:txBody>
          <a:bodyPr wrap="square" lIns="0" tIns="0" rIns="0" bIns="0" anchor="t">
            <a:spAutoFit/>
          </a:bodyPr>
          <a:lstStyle/>
          <a:p>
            <a:r>
              <a:rPr lang="it-IT" b="1" dirty="0"/>
              <a:t>Il programma si compone di</a:t>
            </a:r>
            <a:r>
              <a:rPr lang="it-IT" dirty="0"/>
              <a:t>: </a:t>
            </a:r>
          </a:p>
          <a:p>
            <a:endParaRPr lang="it-IT" dirty="0"/>
          </a:p>
          <a:p>
            <a:r>
              <a:rPr lang="it-IT" b="1" dirty="0">
                <a:solidFill>
                  <a:schemeClr val="tx2"/>
                </a:solidFill>
              </a:rPr>
              <a:t>4 moduli della durata di 2 ore ciascuno</a:t>
            </a:r>
            <a:r>
              <a:rPr lang="it-IT" dirty="0"/>
              <a:t>, disponibili su piattaforma digitale e fruibili in presenza (o a distanza). </a:t>
            </a:r>
          </a:p>
          <a:p>
            <a:r>
              <a:rPr lang="it-IT" dirty="0"/>
              <a:t>Ciascun modulo è caratterizzato da attività </a:t>
            </a:r>
            <a:br>
              <a:rPr lang="it-IT" dirty="0"/>
            </a:br>
            <a:r>
              <a:rPr lang="it-IT" dirty="0"/>
              <a:t>di educazione finanziaria e educazione digitale e da una sfida o compito di realtà che consente a ragazze </a:t>
            </a:r>
            <a:br>
              <a:rPr lang="it-IT" dirty="0"/>
            </a:br>
            <a:r>
              <a:rPr lang="it-IT" dirty="0"/>
              <a:t>e ragazzi classe di mettere a frutto le conoscenze acquisite e sviluppare le competenze.</a:t>
            </a:r>
          </a:p>
          <a:p>
            <a:endParaRPr lang="it-IT" dirty="0"/>
          </a:p>
          <a:p>
            <a:r>
              <a:rPr lang="it-IT" dirty="0">
                <a:latin typeface="Space Grotesk"/>
              </a:rPr>
              <a:t>Gli incontri prevedranno la presenza in classe di docente e studenti, con l'affiancamento </a:t>
            </a:r>
            <a:r>
              <a:rPr lang="it-IT" b="1" dirty="0">
                <a:solidFill>
                  <a:schemeClr val="tx2"/>
                </a:solidFill>
                <a:latin typeface="Space Grotesk"/>
              </a:rPr>
              <a:t>una volontaria o un volontario esperti d’azienda, adeguatamente formati che contribuiranno a rendere più concreti e coinvolgenti i contenuti delle lezioni anche da remoto</a:t>
            </a:r>
            <a:r>
              <a:rPr lang="it-IT" dirty="0">
                <a:latin typeface="Space Grotesk"/>
              </a:rPr>
              <a:t>.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F345C2-23BE-BC56-DE0C-AA0269BAF3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F754F5-B899-EA26-CD09-CE9A0C9F6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4213" y="5371201"/>
            <a:ext cx="6743290" cy="10893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Space Grotesk" pitchFamily="2" charset="77"/>
                <a:cs typeface="Space Grotesk" pitchFamily="2" charset="77"/>
              </a:rPr>
              <a:t>DESTINATARI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kern="1200" dirty="0">
                <a:solidFill>
                  <a:schemeClr val="accent6"/>
                </a:solidFill>
                <a:latin typeface="Space Grotesk Light" pitchFamily="2" charset="77"/>
                <a:cs typeface="Space Grotesk Light" pitchFamily="2" charset="77"/>
              </a:rPr>
              <a:t>Classi I, II e III della scuola secondaria di primo grado.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3AF81C32-CF94-7B31-6B83-CFA9341B1549}"/>
              </a:ext>
            </a:extLst>
          </p:cNvPr>
          <p:cNvSpPr txBox="1">
            <a:spLocks/>
          </p:cNvSpPr>
          <p:nvPr/>
        </p:nvSpPr>
        <p:spPr>
          <a:xfrm>
            <a:off x="3225387" y="7141093"/>
            <a:ext cx="6743290" cy="1621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ea typeface="+mn-ea"/>
                <a:cs typeface="Space Grotesk Light" pitchFamily="2" charset="77"/>
              </a:defRPr>
            </a:lvl1pPr>
            <a:lvl2pPr marL="554215" indent="0">
              <a:buNone/>
              <a:defRPr sz="1697">
                <a:latin typeface="+mn-lt"/>
                <a:ea typeface="+mn-ea"/>
                <a:cs typeface="+mn-cs"/>
              </a:defRPr>
            </a:lvl2pPr>
            <a:lvl3pPr marL="1108430" indent="0">
              <a:buNone/>
              <a:defRPr sz="1455">
                <a:latin typeface="+mn-lt"/>
                <a:ea typeface="+mn-ea"/>
                <a:cs typeface="+mn-cs"/>
              </a:defRPr>
            </a:lvl3pPr>
            <a:lvl4pPr marL="1662644" indent="0">
              <a:buNone/>
              <a:defRPr sz="1211">
                <a:latin typeface="+mn-lt"/>
                <a:ea typeface="+mn-ea"/>
                <a:cs typeface="+mn-cs"/>
              </a:defRPr>
            </a:lvl4pPr>
            <a:lvl5pPr marL="2216859" indent="0">
              <a:buNone/>
              <a:defRPr sz="1211">
                <a:latin typeface="+mn-lt"/>
                <a:ea typeface="+mn-ea"/>
                <a:cs typeface="+mn-cs"/>
              </a:defRPr>
            </a:lvl5pPr>
            <a:lvl6pPr marL="2771074" indent="0">
              <a:buNone/>
              <a:defRPr sz="1211">
                <a:latin typeface="+mn-lt"/>
                <a:ea typeface="+mn-ea"/>
                <a:cs typeface="+mn-cs"/>
              </a:defRPr>
            </a:lvl6pPr>
            <a:lvl7pPr marL="3325289" indent="0">
              <a:buNone/>
              <a:defRPr sz="1211">
                <a:latin typeface="+mn-lt"/>
                <a:ea typeface="+mn-ea"/>
                <a:cs typeface="+mn-cs"/>
              </a:defRPr>
            </a:lvl7pPr>
            <a:lvl8pPr marL="3879505" indent="0">
              <a:buNone/>
              <a:defRPr sz="1211">
                <a:latin typeface="+mn-lt"/>
                <a:ea typeface="+mn-ea"/>
                <a:cs typeface="+mn-cs"/>
              </a:defRPr>
            </a:lvl8pPr>
            <a:lvl9pPr marL="4433720" indent="0">
              <a:buNone/>
              <a:defRPr sz="1211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rPr>
              <a:t>DOVE</a:t>
            </a:r>
          </a:p>
          <a:p>
            <a:pPr algn="l" rtl="0">
              <a:defRPr/>
            </a:pPr>
            <a:r>
              <a:rPr lang="it-IT" kern="1200" dirty="0">
                <a:solidFill>
                  <a:schemeClr val="accent6"/>
                </a:solidFill>
                <a:ea typeface="Calibri" panose="020F0502020204030204"/>
              </a:rPr>
              <a:t>I moduli si svolgono in classe (o in modalità digitale).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178B6FD-FD43-26C0-A989-7A7209F7B368}"/>
              </a:ext>
            </a:extLst>
          </p:cNvPr>
          <p:cNvSpPr txBox="1">
            <a:spLocks/>
          </p:cNvSpPr>
          <p:nvPr/>
        </p:nvSpPr>
        <p:spPr>
          <a:xfrm>
            <a:off x="3224213" y="8969893"/>
            <a:ext cx="6130264" cy="1621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ea typeface="+mn-ea"/>
                <a:cs typeface="Space Grotesk Light" pitchFamily="2" charset="77"/>
              </a:defRPr>
            </a:lvl1pPr>
            <a:lvl2pPr marL="554215" indent="0">
              <a:buNone/>
              <a:defRPr sz="1697">
                <a:latin typeface="+mn-lt"/>
                <a:ea typeface="+mn-ea"/>
                <a:cs typeface="+mn-cs"/>
              </a:defRPr>
            </a:lvl2pPr>
            <a:lvl3pPr marL="1108430" indent="0">
              <a:buNone/>
              <a:defRPr sz="1455">
                <a:latin typeface="+mn-lt"/>
                <a:ea typeface="+mn-ea"/>
                <a:cs typeface="+mn-cs"/>
              </a:defRPr>
            </a:lvl3pPr>
            <a:lvl4pPr marL="1662644" indent="0">
              <a:buNone/>
              <a:defRPr sz="1211">
                <a:latin typeface="+mn-lt"/>
                <a:ea typeface="+mn-ea"/>
                <a:cs typeface="+mn-cs"/>
              </a:defRPr>
            </a:lvl4pPr>
            <a:lvl5pPr marL="2216859" indent="0">
              <a:buNone/>
              <a:defRPr sz="1211">
                <a:latin typeface="+mn-lt"/>
                <a:ea typeface="+mn-ea"/>
                <a:cs typeface="+mn-cs"/>
              </a:defRPr>
            </a:lvl5pPr>
            <a:lvl6pPr marL="2771074" indent="0">
              <a:buNone/>
              <a:defRPr sz="1211">
                <a:latin typeface="+mn-lt"/>
                <a:ea typeface="+mn-ea"/>
                <a:cs typeface="+mn-cs"/>
              </a:defRPr>
            </a:lvl6pPr>
            <a:lvl7pPr marL="3325289" indent="0">
              <a:buNone/>
              <a:defRPr sz="1211">
                <a:latin typeface="+mn-lt"/>
                <a:ea typeface="+mn-ea"/>
                <a:cs typeface="+mn-cs"/>
              </a:defRPr>
            </a:lvl7pPr>
            <a:lvl8pPr marL="3879505" indent="0">
              <a:buNone/>
              <a:defRPr sz="1211">
                <a:latin typeface="+mn-lt"/>
                <a:ea typeface="+mn-ea"/>
                <a:cs typeface="+mn-cs"/>
              </a:defRPr>
            </a:lvl8pPr>
            <a:lvl9pPr marL="4433720" indent="0">
              <a:buNone/>
              <a:defRPr sz="1211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rPr>
              <a:t>DURATA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200" dirty="0">
                <a:solidFill>
                  <a:schemeClr val="accent6"/>
                </a:solidFill>
              </a:rPr>
              <a:t>4 moduli di 2 ore ciascuno.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67C2F349-C7A6-DA1D-5A45-1F6A46712863}"/>
              </a:ext>
            </a:extLst>
          </p:cNvPr>
          <p:cNvSpPr txBox="1">
            <a:spLocks/>
          </p:cNvSpPr>
          <p:nvPr/>
        </p:nvSpPr>
        <p:spPr>
          <a:xfrm>
            <a:off x="3224213" y="10432476"/>
            <a:ext cx="6130264" cy="16219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>
              <a:buNone/>
              <a:defRPr sz="2400" b="0" i="0">
                <a:latin typeface="Space Grotesk Light" pitchFamily="2" charset="77"/>
                <a:ea typeface="+mn-ea"/>
                <a:cs typeface="Space Grotesk Light" pitchFamily="2" charset="77"/>
              </a:defRPr>
            </a:lvl1pPr>
            <a:lvl2pPr marL="554215" indent="0">
              <a:buNone/>
              <a:defRPr sz="1697">
                <a:latin typeface="+mn-lt"/>
                <a:ea typeface="+mn-ea"/>
                <a:cs typeface="+mn-cs"/>
              </a:defRPr>
            </a:lvl2pPr>
            <a:lvl3pPr marL="1108430" indent="0">
              <a:buNone/>
              <a:defRPr sz="1455">
                <a:latin typeface="+mn-lt"/>
                <a:ea typeface="+mn-ea"/>
                <a:cs typeface="+mn-cs"/>
              </a:defRPr>
            </a:lvl3pPr>
            <a:lvl4pPr marL="1662644" indent="0">
              <a:buNone/>
              <a:defRPr sz="1211">
                <a:latin typeface="+mn-lt"/>
                <a:ea typeface="+mn-ea"/>
                <a:cs typeface="+mn-cs"/>
              </a:defRPr>
            </a:lvl4pPr>
            <a:lvl5pPr marL="2216859" indent="0">
              <a:buNone/>
              <a:defRPr sz="1211">
                <a:latin typeface="+mn-lt"/>
                <a:ea typeface="+mn-ea"/>
                <a:cs typeface="+mn-cs"/>
              </a:defRPr>
            </a:lvl5pPr>
            <a:lvl6pPr marL="2771074" indent="0">
              <a:buNone/>
              <a:defRPr sz="1211">
                <a:latin typeface="+mn-lt"/>
                <a:ea typeface="+mn-ea"/>
                <a:cs typeface="+mn-cs"/>
              </a:defRPr>
            </a:lvl6pPr>
            <a:lvl7pPr marL="3325289" indent="0">
              <a:buNone/>
              <a:defRPr sz="1211">
                <a:latin typeface="+mn-lt"/>
                <a:ea typeface="+mn-ea"/>
                <a:cs typeface="+mn-cs"/>
              </a:defRPr>
            </a:lvl7pPr>
            <a:lvl8pPr marL="3879505" indent="0">
              <a:buNone/>
              <a:defRPr sz="1211">
                <a:latin typeface="+mn-lt"/>
                <a:ea typeface="+mn-ea"/>
                <a:cs typeface="+mn-cs"/>
              </a:defRPr>
            </a:lvl8pPr>
            <a:lvl9pPr marL="4433720" indent="0">
              <a:buNone/>
              <a:defRPr sz="1211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rPr>
              <a:t>ESPERTI D’AZIENDA</a:t>
            </a:r>
          </a:p>
          <a:p>
            <a:pPr algn="l" rtl="0">
              <a:defRPr/>
            </a:pPr>
            <a:r>
              <a:rPr lang="it-IT" kern="1200" dirty="0">
                <a:solidFill>
                  <a:schemeClr val="accent6"/>
                </a:solidFill>
                <a:latin typeface="Space Grotesk Light"/>
                <a:ea typeface="Calibri" panose="020F0502020204030204"/>
              </a:rPr>
              <a:t>Il programma prevede, a seconda della disponibilità, la partecipazione di esperti ed esperte d’azienda.</a:t>
            </a:r>
            <a:endParaRPr lang="it-IT" kern="1200" dirty="0">
              <a:solidFill>
                <a:schemeClr val="accent6"/>
              </a:solidFill>
              <a:ea typeface="Calibri" panose="020F0502020204030204"/>
            </a:endParaRPr>
          </a:p>
        </p:txBody>
      </p:sp>
      <p:pic>
        <p:nvPicPr>
          <p:cNvPr id="16" name="Immagine 30">
            <a:extLst>
              <a:ext uri="{FF2B5EF4-FFF2-40B4-BE49-F238E27FC236}">
                <a16:creationId xmlns:a16="http://schemas.microsoft.com/office/drawing/2014/main" id="{529648F2-6379-2950-3777-C60EFF35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72" y="5213562"/>
            <a:ext cx="926296" cy="914375"/>
          </a:xfrm>
          <a:prstGeom prst="rect">
            <a:avLst/>
          </a:prstGeom>
          <a:noFill/>
        </p:spPr>
      </p:pic>
      <p:pic>
        <p:nvPicPr>
          <p:cNvPr id="17" name="Immagine 29">
            <a:extLst>
              <a:ext uri="{FF2B5EF4-FFF2-40B4-BE49-F238E27FC236}">
                <a16:creationId xmlns:a16="http://schemas.microsoft.com/office/drawing/2014/main" id="{4345BEA8-D975-969D-5ECD-C7269B15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35" y="7046281"/>
            <a:ext cx="947571" cy="887695"/>
          </a:xfrm>
          <a:prstGeom prst="rect">
            <a:avLst/>
          </a:prstGeom>
          <a:noFill/>
        </p:spPr>
      </p:pic>
      <p:pic>
        <p:nvPicPr>
          <p:cNvPr id="18" name="Immagine 27">
            <a:extLst>
              <a:ext uri="{FF2B5EF4-FFF2-40B4-BE49-F238E27FC236}">
                <a16:creationId xmlns:a16="http://schemas.microsoft.com/office/drawing/2014/main" id="{E03489F1-E723-BA61-6DEC-F87E956ED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88" y="8839200"/>
            <a:ext cx="818464" cy="826764"/>
          </a:xfrm>
          <a:prstGeom prst="rect">
            <a:avLst/>
          </a:prstGeom>
          <a:noFill/>
        </p:spPr>
      </p:pic>
      <p:pic>
        <p:nvPicPr>
          <p:cNvPr id="20" name="Elemento grafico 19" descr="Brainstorming di gruppo con riempimento a tinta unita">
            <a:extLst>
              <a:ext uri="{FF2B5EF4-FFF2-40B4-BE49-F238E27FC236}">
                <a16:creationId xmlns:a16="http://schemas.microsoft.com/office/drawing/2014/main" id="{E021190B-8EEF-36EA-BBC5-5BD94DF89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V="1">
            <a:off x="2306463" y="10214287"/>
            <a:ext cx="834714" cy="83471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EEA11343-1947-062A-1167-7BBE4DB14E5A}"/>
              </a:ext>
            </a:extLst>
          </p:cNvPr>
          <p:cNvSpPr/>
          <p:nvPr/>
        </p:nvSpPr>
        <p:spPr>
          <a:xfrm>
            <a:off x="454025" y="12344400"/>
            <a:ext cx="1860563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DD5CFD69-1584-F459-1405-13083FE5A9D3}"/>
              </a:ext>
            </a:extLst>
          </p:cNvPr>
          <p:cNvSpPr txBox="1">
            <a:spLocks/>
          </p:cNvSpPr>
          <p:nvPr/>
        </p:nvSpPr>
        <p:spPr>
          <a:xfrm>
            <a:off x="-4338636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r"/>
            <a:r>
              <a:rPr lang="it-IT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finanziaria</a:t>
            </a:r>
          </a:p>
        </p:txBody>
      </p:sp>
      <p:sp>
        <p:nvSpPr>
          <p:cNvPr id="29" name="Titolo 4">
            <a:extLst>
              <a:ext uri="{FF2B5EF4-FFF2-40B4-BE49-F238E27FC236}">
                <a16:creationId xmlns:a16="http://schemas.microsoft.com/office/drawing/2014/main" id="{C09BF89D-98FB-51E0-4D0E-F67F92CDD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34" y="2951169"/>
            <a:ext cx="15210416" cy="1275477"/>
          </a:xfrm>
        </p:spPr>
        <p:txBody>
          <a:bodyPr/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Il programma didattico</a:t>
            </a:r>
          </a:p>
        </p:txBody>
      </p:sp>
      <p:pic>
        <p:nvPicPr>
          <p:cNvPr id="30" name="Immagine 29" descr="Immagine che contiene clipart, illustrazione, cartone animato, Elementi grafici&#10;&#10;Descrizione generata automaticamente">
            <a:extLst>
              <a:ext uri="{FF2B5EF4-FFF2-40B4-BE49-F238E27FC236}">
                <a16:creationId xmlns:a16="http://schemas.microsoft.com/office/drawing/2014/main" id="{A92BF9A5-26D1-7315-DFC5-02CB67891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537227"/>
            <a:ext cx="4225925" cy="30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4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C836F-6A80-98A7-6AA1-C820160ED7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4B6B2B-8867-A7BB-45AD-43309FAEEA89}"/>
              </a:ext>
            </a:extLst>
          </p:cNvPr>
          <p:cNvSpPr txBox="1"/>
          <p:nvPr/>
        </p:nvSpPr>
        <p:spPr>
          <a:xfrm>
            <a:off x="3376614" y="6697276"/>
            <a:ext cx="5532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INTRODURRE </a:t>
            </a:r>
          </a:p>
          <a:p>
            <a:pPr algn="ctr" rtl="0"/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alcuni concetti base </a:t>
            </a:r>
          </a:p>
          <a:p>
            <a:pPr algn="ctr" rtl="0"/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di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finanza personale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201F40-DD72-A382-908C-C4155BBF8270}"/>
              </a:ext>
            </a:extLst>
          </p:cNvPr>
          <p:cNvSpPr txBox="1"/>
          <p:nvPr/>
        </p:nvSpPr>
        <p:spPr>
          <a:xfrm>
            <a:off x="9717383" y="6702380"/>
            <a:ext cx="494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ACQUISIRE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competenze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digitali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di base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723EF1-1B91-8CF5-36DF-AAF7FCD104F8}"/>
              </a:ext>
            </a:extLst>
          </p:cNvPr>
          <p:cNvSpPr txBox="1"/>
          <p:nvPr/>
        </p:nvSpPr>
        <p:spPr>
          <a:xfrm>
            <a:off x="3376614" y="9932790"/>
            <a:ext cx="5532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SAPER SPIEGARE </a:t>
            </a:r>
          </a:p>
          <a:p>
            <a:pPr algn="ctr" rtl="0">
              <a:spcBef>
                <a:spcPct val="0"/>
              </a:spcBef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semplici concetti </a:t>
            </a:r>
          </a:p>
          <a:p>
            <a:pPr algn="ctr" rtl="0">
              <a:spcBef>
                <a:spcPct val="0"/>
              </a:spcBef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economici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27A2F8-34BE-9A02-DA11-DCBAD66EA3F9}"/>
              </a:ext>
            </a:extLst>
          </p:cNvPr>
          <p:cNvSpPr txBox="1"/>
          <p:nvPr/>
        </p:nvSpPr>
        <p:spPr>
          <a:xfrm>
            <a:off x="8917283" y="9959876"/>
            <a:ext cx="6544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IDENTIFICARE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i bisogni e desideri e guidare con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consapevolezza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le proprie scelte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36D005-E4EB-46B8-2AFE-BE317406B4ED}"/>
              </a:ext>
            </a:extLst>
          </p:cNvPr>
          <p:cNvSpPr txBox="1"/>
          <p:nvPr/>
        </p:nvSpPr>
        <p:spPr>
          <a:xfrm>
            <a:off x="15977109" y="6697276"/>
            <a:ext cx="605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RICONOSCERE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l’ambiente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finanziario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E07E03-DCE0-B359-D13A-053200E042CA}"/>
              </a:ext>
            </a:extLst>
          </p:cNvPr>
          <p:cNvSpPr txBox="1"/>
          <p:nvPr/>
        </p:nvSpPr>
        <p:spPr>
          <a:xfrm>
            <a:off x="14852650" y="9932790"/>
            <a:ext cx="8307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ALLENARE E RENDERE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tx2"/>
                </a:solidFill>
                <a:latin typeface="Space Grotesk" pitchFamily="2" charset="77"/>
                <a:ea typeface="+mj-ea"/>
                <a:cs typeface="Space Grotesk" pitchFamily="2" charset="77"/>
              </a:rPr>
              <a:t>CONSAPEVOLI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gli studenti dell’importanza dell’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educazione finanziaria</a:t>
            </a:r>
          </a:p>
        </p:txBody>
      </p:sp>
      <p:pic>
        <p:nvPicPr>
          <p:cNvPr id="17" name="Elemento grafico 16" descr="Rubrica con riempimento a tinta unita">
            <a:extLst>
              <a:ext uri="{FF2B5EF4-FFF2-40B4-BE49-F238E27FC236}">
                <a16:creationId xmlns:a16="http://schemas.microsoft.com/office/drawing/2014/main" id="{688D73B6-2273-5F9B-8E11-EDAE1C5DA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8133" y="5425487"/>
            <a:ext cx="1149399" cy="1149399"/>
          </a:xfrm>
          <a:prstGeom prst="rect">
            <a:avLst/>
          </a:prstGeom>
        </p:spPr>
      </p:pic>
      <p:pic>
        <p:nvPicPr>
          <p:cNvPr id="21" name="Elemento grafico 20" descr="Commento a cuore con riempimento a tinta unita">
            <a:extLst>
              <a:ext uri="{FF2B5EF4-FFF2-40B4-BE49-F238E27FC236}">
                <a16:creationId xmlns:a16="http://schemas.microsoft.com/office/drawing/2014/main" id="{67AF03FA-F844-F712-BBB3-69ABEF46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6024" y="8733221"/>
            <a:ext cx="1247485" cy="1247485"/>
          </a:xfrm>
          <a:prstGeom prst="rect">
            <a:avLst/>
          </a:prstGeom>
        </p:spPr>
      </p:pic>
      <p:pic>
        <p:nvPicPr>
          <p:cNvPr id="23" name="Elemento grafico 22" descr="Domanda e offerta con riempimento a tinta unita">
            <a:extLst>
              <a:ext uri="{FF2B5EF4-FFF2-40B4-BE49-F238E27FC236}">
                <a16:creationId xmlns:a16="http://schemas.microsoft.com/office/drawing/2014/main" id="{951B0BB5-6370-FAB3-9DEA-EEECB9EFB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5889" y="8762705"/>
            <a:ext cx="1093886" cy="1093886"/>
          </a:xfrm>
          <a:prstGeom prst="rect">
            <a:avLst/>
          </a:prstGeom>
        </p:spPr>
      </p:pic>
      <p:pic>
        <p:nvPicPr>
          <p:cNvPr id="25" name="Elemento grafico 24" descr="Portafoglio con riempimento a tinta unita">
            <a:extLst>
              <a:ext uri="{FF2B5EF4-FFF2-40B4-BE49-F238E27FC236}">
                <a16:creationId xmlns:a16="http://schemas.microsoft.com/office/drawing/2014/main" id="{8AD5634A-59F6-EFA7-2315-3929D4FCA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82825" y="5344183"/>
            <a:ext cx="1247484" cy="1247484"/>
          </a:xfrm>
          <a:prstGeom prst="rect">
            <a:avLst/>
          </a:prstGeom>
        </p:spPr>
      </p:pic>
      <p:pic>
        <p:nvPicPr>
          <p:cNvPr id="27" name="Elemento grafico 26" descr="Programmatrice con riempimento a tinta unita">
            <a:extLst>
              <a:ext uri="{FF2B5EF4-FFF2-40B4-BE49-F238E27FC236}">
                <a16:creationId xmlns:a16="http://schemas.microsoft.com/office/drawing/2014/main" id="{79F37E51-BD37-94CE-7138-688A5F773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6024" y="5344183"/>
            <a:ext cx="1247484" cy="1247484"/>
          </a:xfrm>
          <a:prstGeom prst="rect">
            <a:avLst/>
          </a:prstGeom>
        </p:spPr>
      </p:pic>
      <p:pic>
        <p:nvPicPr>
          <p:cNvPr id="31" name="Elemento grafico 30" descr="Emisfero sinistro del cervello con riempimento a tinta unita">
            <a:extLst>
              <a:ext uri="{FF2B5EF4-FFF2-40B4-BE49-F238E27FC236}">
                <a16:creationId xmlns:a16="http://schemas.microsoft.com/office/drawing/2014/main" id="{25762607-B47A-74F1-D2D6-C9FD8C91AE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82825" y="8609107"/>
            <a:ext cx="1247484" cy="1247484"/>
          </a:xfrm>
          <a:prstGeom prst="rect">
            <a:avLst/>
          </a:prstGeom>
        </p:spPr>
      </p:pic>
      <p:sp>
        <p:nvSpPr>
          <p:cNvPr id="34" name="Titolo 1">
            <a:extLst>
              <a:ext uri="{FF2B5EF4-FFF2-40B4-BE49-F238E27FC236}">
                <a16:creationId xmlns:a16="http://schemas.microsoft.com/office/drawing/2014/main" id="{AEDD89DD-37B2-D35C-6F7B-95914A63153E}"/>
              </a:ext>
            </a:extLst>
          </p:cNvPr>
          <p:cNvSpPr txBox="1">
            <a:spLocks/>
          </p:cNvSpPr>
          <p:nvPr/>
        </p:nvSpPr>
        <p:spPr>
          <a:xfrm>
            <a:off x="-4338636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r"/>
            <a:r>
              <a:rPr lang="it-IT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finanziaria</a:t>
            </a: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EDFF72E8-595F-5B4A-7099-596D7CFC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34" y="2951168"/>
            <a:ext cx="10714615" cy="1275477"/>
          </a:xfrm>
        </p:spPr>
        <p:txBody>
          <a:bodyPr/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Obiettivi didattici</a:t>
            </a:r>
          </a:p>
        </p:txBody>
      </p:sp>
      <p:pic>
        <p:nvPicPr>
          <p:cNvPr id="18" name="Immagine 17" descr="Immagine che contiene clipart, illustrazione, cartone animato, Elementi grafici&#10;&#10;Descrizione generata automaticamente">
            <a:extLst>
              <a:ext uri="{FF2B5EF4-FFF2-40B4-BE49-F238E27FC236}">
                <a16:creationId xmlns:a16="http://schemas.microsoft.com/office/drawing/2014/main" id="{7C3664E9-7436-7ACE-8953-A88B72A0AE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537227"/>
            <a:ext cx="4225925" cy="302547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230A70C5-814C-AEA8-1317-860073E5004F}"/>
              </a:ext>
            </a:extLst>
          </p:cNvPr>
          <p:cNvSpPr/>
          <p:nvPr/>
        </p:nvSpPr>
        <p:spPr>
          <a:xfrm>
            <a:off x="454025" y="12344400"/>
            <a:ext cx="1860563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81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erchio, design&#10;&#10;Descrizione generata automaticamente">
            <a:extLst>
              <a:ext uri="{FF2B5EF4-FFF2-40B4-BE49-F238E27FC236}">
                <a16:creationId xmlns:a16="http://schemas.microsoft.com/office/drawing/2014/main" id="{E9CDA6D5-DE27-A4EA-57F3-FC8DC246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944" y="4709202"/>
            <a:ext cx="5901024" cy="5815912"/>
          </a:xfrm>
          <a:prstGeom prst="rect">
            <a:avLst/>
          </a:prstGeom>
        </p:spPr>
      </p:pic>
      <p:pic>
        <p:nvPicPr>
          <p:cNvPr id="20" name="Immagine 19" descr="Immagine che contiene cerchio, design&#10;&#10;Descrizione generata automaticamente">
            <a:extLst>
              <a:ext uri="{FF2B5EF4-FFF2-40B4-BE49-F238E27FC236}">
                <a16:creationId xmlns:a16="http://schemas.microsoft.com/office/drawing/2014/main" id="{0974C05A-9372-F044-9335-F36216EE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26" y="4648200"/>
            <a:ext cx="5901024" cy="581591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C836F-6A80-98A7-6AA1-C820160ED7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AEDD89DD-37B2-D35C-6F7B-95914A63153E}"/>
              </a:ext>
            </a:extLst>
          </p:cNvPr>
          <p:cNvSpPr txBox="1">
            <a:spLocks/>
          </p:cNvSpPr>
          <p:nvPr/>
        </p:nvSpPr>
        <p:spPr>
          <a:xfrm>
            <a:off x="-4338636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r"/>
            <a:r>
              <a:rPr lang="it-IT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finanziaria</a:t>
            </a: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EDFF72E8-595F-5B4A-7099-596D7CFC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34" y="2951168"/>
            <a:ext cx="10714615" cy="1308050"/>
          </a:xfrm>
        </p:spPr>
        <p:txBody>
          <a:bodyPr/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Caratteristiche</a:t>
            </a:r>
          </a:p>
        </p:txBody>
      </p:sp>
      <p:pic>
        <p:nvPicPr>
          <p:cNvPr id="7" name="Immagine 6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5F5373F7-FC54-D72E-3516-D56486F8B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59" y="2124251"/>
            <a:ext cx="3185531" cy="4822540"/>
          </a:xfrm>
          <a:prstGeom prst="rect">
            <a:avLst/>
          </a:prstGeom>
        </p:spPr>
      </p:pic>
      <p:pic>
        <p:nvPicPr>
          <p:cNvPr id="18" name="Immagine 17" descr="Immagine che contiene clipart, illustrazione, cartone animato, Elementi grafici&#10;&#10;Descrizione generata automaticamente">
            <a:extLst>
              <a:ext uri="{FF2B5EF4-FFF2-40B4-BE49-F238E27FC236}">
                <a16:creationId xmlns:a16="http://schemas.microsoft.com/office/drawing/2014/main" id="{7C3664E9-7436-7ACE-8953-A88B72A0A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537227"/>
            <a:ext cx="4225925" cy="302547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EEF1E0-6ABB-4FAF-D46D-BB157D0542F4}"/>
              </a:ext>
            </a:extLst>
          </p:cNvPr>
          <p:cNvSpPr/>
          <p:nvPr/>
        </p:nvSpPr>
        <p:spPr>
          <a:xfrm>
            <a:off x="454025" y="12344400"/>
            <a:ext cx="1860563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A4D39E-FDB9-748B-8A3B-D4CB8DF92AD2}"/>
              </a:ext>
            </a:extLst>
          </p:cNvPr>
          <p:cNvSpPr txBox="1"/>
          <p:nvPr/>
        </p:nvSpPr>
        <p:spPr>
          <a:xfrm>
            <a:off x="4091873" y="6254447"/>
            <a:ext cx="454074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Montserrat Bold"/>
              </a:rPr>
              <a:t>Docente </a:t>
            </a:r>
            <a:r>
              <a:rPr lang="it-IT" sz="3600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Montserrat Bold"/>
              </a:rPr>
              <a:t>della scuola </a:t>
            </a:r>
            <a:endParaRPr lang="it-IT" sz="3600" dirty="0">
              <a:solidFill>
                <a:prstClr val="black"/>
              </a:solidFill>
              <a:latin typeface="Space Grotesk" pitchFamily="2" charset="77"/>
              <a:ea typeface="+mj-ea"/>
              <a:cs typeface="Space Grotesk" pitchFamily="2" charset="77"/>
              <a:sym typeface="Montserrat Bold"/>
            </a:endParaRP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Montserrat Bold"/>
              </a:rPr>
              <a:t>(Gli incontri si svolgono in classe)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D1A0BFF-BC51-3A12-5EB2-548FDCCF7E7D}"/>
              </a:ext>
            </a:extLst>
          </p:cNvPr>
          <p:cNvSpPr txBox="1"/>
          <p:nvPr/>
        </p:nvSpPr>
        <p:spPr>
          <a:xfrm>
            <a:off x="9190945" y="9457429"/>
            <a:ext cx="332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Modulare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 </a:t>
            </a: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e fruibile </a:t>
            </a: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in presenza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D3D895E-57B6-740A-B85C-CC3F4CA2E04E}"/>
              </a:ext>
            </a:extLst>
          </p:cNvPr>
          <p:cNvSpPr txBox="1"/>
          <p:nvPr/>
        </p:nvSpPr>
        <p:spPr>
          <a:xfrm>
            <a:off x="12544367" y="6254447"/>
            <a:ext cx="553243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Possibilità 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di </a:t>
            </a: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volontaria-o</a:t>
            </a:r>
            <a:r>
              <a:rPr lang="it-IT" sz="3600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 </a:t>
            </a:r>
            <a:endParaRPr lang="it-IT" sz="3600" dirty="0">
              <a:solidFill>
                <a:prstClr val="black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da remoto 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o in presenza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8F814E2-E333-DEC5-2375-B6B182A8FD86}"/>
              </a:ext>
            </a:extLst>
          </p:cNvPr>
          <p:cNvSpPr txBox="1"/>
          <p:nvPr/>
        </p:nvSpPr>
        <p:spPr>
          <a:xfrm>
            <a:off x="17254003" y="9006798"/>
            <a:ext cx="4944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GRATUITO RICONOSCIUTO 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COME  EDUCAZIONE CIVICA/EDUCAZIONE FINANZIARIA</a:t>
            </a:r>
          </a:p>
        </p:txBody>
      </p:sp>
      <p:pic>
        <p:nvPicPr>
          <p:cNvPr id="44" name="Immagine 43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3663D648-57C3-2105-F1EA-4FB56AE11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0" y="7137400"/>
            <a:ext cx="5283200" cy="5207000"/>
          </a:xfrm>
          <a:prstGeom prst="rect">
            <a:avLst/>
          </a:prstGeom>
        </p:spPr>
      </p:pic>
      <p:pic>
        <p:nvPicPr>
          <p:cNvPr id="5" name="Immagine 4" descr="Immagine che contiene cerchio, design&#10;&#10;Descrizione generata automaticamente">
            <a:extLst>
              <a:ext uri="{FF2B5EF4-FFF2-40B4-BE49-F238E27FC236}">
                <a16:creationId xmlns:a16="http://schemas.microsoft.com/office/drawing/2014/main" id="{65506367-6CA8-C7B6-DF63-DAA8FFAB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23" y="7541689"/>
            <a:ext cx="5901024" cy="5815912"/>
          </a:xfrm>
          <a:prstGeom prst="rect">
            <a:avLst/>
          </a:prstGeom>
        </p:spPr>
      </p:pic>
      <p:pic>
        <p:nvPicPr>
          <p:cNvPr id="9" name="Immagine 8" descr="Immagine che contiene cerchio, design&#10;&#10;Descrizione generata automaticamente">
            <a:extLst>
              <a:ext uri="{FF2B5EF4-FFF2-40B4-BE49-F238E27FC236}">
                <a16:creationId xmlns:a16="http://schemas.microsoft.com/office/drawing/2014/main" id="{BD425DDA-F44E-FD22-80A8-093AD60A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50" y="7747688"/>
            <a:ext cx="5901024" cy="58159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F286D18-689B-4CE5-9FA0-00BEAF1962D3}"/>
              </a:ext>
            </a:extLst>
          </p:cNvPr>
          <p:cNvSpPr txBox="1">
            <a:spLocks/>
          </p:cNvSpPr>
          <p:nvPr/>
        </p:nvSpPr>
        <p:spPr>
          <a:xfrm rot="20857412">
            <a:off x="20336760" y="8245402"/>
            <a:ext cx="1057046" cy="1831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r"/>
            <a:r>
              <a:rPr lang="it-IT" sz="14000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38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>
            <a:extLst>
              <a:ext uri="{FF2B5EF4-FFF2-40B4-BE49-F238E27FC236}">
                <a16:creationId xmlns:a16="http://schemas.microsoft.com/office/drawing/2014/main" id="{A29A65AF-A584-A199-C279-F4ADD25FA2D1}"/>
              </a:ext>
            </a:extLst>
          </p:cNvPr>
          <p:cNvSpPr/>
          <p:nvPr/>
        </p:nvSpPr>
        <p:spPr>
          <a:xfrm>
            <a:off x="6339444" y="4386958"/>
            <a:ext cx="4752419" cy="44243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C836F-6A80-98A7-6AA1-C820160ED7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AEDD89DD-37B2-D35C-6F7B-95914A63153E}"/>
              </a:ext>
            </a:extLst>
          </p:cNvPr>
          <p:cNvSpPr txBox="1">
            <a:spLocks/>
          </p:cNvSpPr>
          <p:nvPr/>
        </p:nvSpPr>
        <p:spPr>
          <a:xfrm>
            <a:off x="-4338636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r"/>
            <a:r>
              <a:rPr lang="it-IT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finanziaria</a:t>
            </a: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EDFF72E8-595F-5B4A-7099-596D7CFC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35" y="2951168"/>
            <a:ext cx="5110728" cy="1308050"/>
          </a:xfrm>
        </p:spPr>
        <p:txBody>
          <a:bodyPr/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I moduli</a:t>
            </a:r>
          </a:p>
        </p:txBody>
      </p:sp>
      <p:pic>
        <p:nvPicPr>
          <p:cNvPr id="18" name="Immagine 17" descr="Immagine che contiene clipart, illustrazione, cartone animato, Elementi grafici&#10;&#10;Descrizione generata automaticamente">
            <a:extLst>
              <a:ext uri="{FF2B5EF4-FFF2-40B4-BE49-F238E27FC236}">
                <a16:creationId xmlns:a16="http://schemas.microsoft.com/office/drawing/2014/main" id="{7C3664E9-7436-7ACE-8953-A88B72A0A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537227"/>
            <a:ext cx="4225925" cy="302547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EEF1E0-6ABB-4FAF-D46D-BB157D0542F4}"/>
              </a:ext>
            </a:extLst>
          </p:cNvPr>
          <p:cNvSpPr/>
          <p:nvPr/>
        </p:nvSpPr>
        <p:spPr>
          <a:xfrm>
            <a:off x="454025" y="12344400"/>
            <a:ext cx="1860563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A311C38C-63D6-B27A-6BF1-E44FB5F7C80B}"/>
              </a:ext>
            </a:extLst>
          </p:cNvPr>
          <p:cNvSpPr txBox="1">
            <a:spLocks/>
          </p:cNvSpPr>
          <p:nvPr/>
        </p:nvSpPr>
        <p:spPr>
          <a:xfrm>
            <a:off x="6999749" y="5241986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tx2"/>
                  </a:outerShdw>
                </a:effectLst>
              </a:rPr>
              <a:t>MODULO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B76DCD-3D18-BF94-C58E-78398DB61EA6}"/>
              </a:ext>
            </a:extLst>
          </p:cNvPr>
          <p:cNvSpPr txBox="1"/>
          <p:nvPr/>
        </p:nvSpPr>
        <p:spPr>
          <a:xfrm>
            <a:off x="7152655" y="5524077"/>
            <a:ext cx="60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I </a:t>
            </a:r>
            <a:r>
              <a:rPr lang="en-US" sz="3600" b="1" dirty="0" err="1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metodi</a:t>
            </a:r>
            <a:r>
              <a:rPr lang="en-US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 di </a:t>
            </a:r>
            <a:r>
              <a:rPr lang="en-US" sz="3600" b="1" dirty="0" err="1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pagamento</a:t>
            </a:r>
            <a:endParaRPr lang="it-IT" sz="36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pic>
        <p:nvPicPr>
          <p:cNvPr id="13" name="Immagine 1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5AEEB685-67D0-C9C3-5538-BCEDC9414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24" y="5994133"/>
            <a:ext cx="1585120" cy="201157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B3927A-F9A4-DF0A-D7D4-83F1ADC56315}"/>
              </a:ext>
            </a:extLst>
          </p:cNvPr>
          <p:cNvSpPr txBox="1"/>
          <p:nvPr/>
        </p:nvSpPr>
        <p:spPr>
          <a:xfrm>
            <a:off x="7873764" y="6481707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0FAEBC-4343-D0D5-5D23-9993B1B7AE4D}"/>
              </a:ext>
            </a:extLst>
          </p:cNvPr>
          <p:cNvSpPr txBox="1"/>
          <p:nvPr/>
        </p:nvSpPr>
        <p:spPr>
          <a:xfrm>
            <a:off x="8026164" y="7544042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ED67AFF-16DC-7C5F-71F6-58B02BD15A8E}"/>
              </a:ext>
            </a:extLst>
          </p:cNvPr>
          <p:cNvSpPr/>
          <p:nvPr/>
        </p:nvSpPr>
        <p:spPr>
          <a:xfrm rot="262998">
            <a:off x="9724797" y="6387816"/>
            <a:ext cx="3562915" cy="98819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metodidipagamento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furtionline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20AAFA5-40C6-4081-6E16-1DADA795576A}"/>
              </a:ext>
            </a:extLst>
          </p:cNvPr>
          <p:cNvSpPr/>
          <p:nvPr/>
        </p:nvSpPr>
        <p:spPr>
          <a:xfrm rot="21315893">
            <a:off x="9144132" y="7463594"/>
            <a:ext cx="4014552" cy="937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  <a:sym typeface="Arial"/>
              </a:rPr>
              <a:t>Ideare un metodo di pagamento innovativo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2B718939-BA70-CFB8-8751-6956CAEB27F5}"/>
              </a:ext>
            </a:extLst>
          </p:cNvPr>
          <p:cNvSpPr/>
          <p:nvPr/>
        </p:nvSpPr>
        <p:spPr>
          <a:xfrm>
            <a:off x="7172073" y="8855032"/>
            <a:ext cx="4752419" cy="44243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4">
            <a:extLst>
              <a:ext uri="{FF2B5EF4-FFF2-40B4-BE49-F238E27FC236}">
                <a16:creationId xmlns:a16="http://schemas.microsoft.com/office/drawing/2014/main" id="{82E3E754-5B64-EA21-E045-2B605D12A9C2}"/>
              </a:ext>
            </a:extLst>
          </p:cNvPr>
          <p:cNvSpPr txBox="1">
            <a:spLocks/>
          </p:cNvSpPr>
          <p:nvPr/>
        </p:nvSpPr>
        <p:spPr>
          <a:xfrm>
            <a:off x="7832378" y="9710060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tx2"/>
                  </a:outerShdw>
                </a:effectLst>
              </a:rPr>
              <a:t>MODULO 3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ACA431-FBED-4734-3618-A40945E88F18}"/>
              </a:ext>
            </a:extLst>
          </p:cNvPr>
          <p:cNvSpPr txBox="1"/>
          <p:nvPr/>
        </p:nvSpPr>
        <p:spPr>
          <a:xfrm>
            <a:off x="7985284" y="9992151"/>
            <a:ext cx="60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Giovani e denaro</a:t>
            </a:r>
            <a:endParaRPr lang="it-IT" sz="36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pic>
        <p:nvPicPr>
          <p:cNvPr id="30" name="Immagine 2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5AB7D355-4F71-6243-AFE3-665FF3F57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53" y="10462207"/>
            <a:ext cx="1585120" cy="2011574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6A125C0-5467-67F4-1F7F-F1C5B6519A3B}"/>
              </a:ext>
            </a:extLst>
          </p:cNvPr>
          <p:cNvSpPr txBox="1"/>
          <p:nvPr/>
        </p:nvSpPr>
        <p:spPr>
          <a:xfrm>
            <a:off x="8706393" y="10949781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1AF9948-8608-11F6-AA0D-5FBF7ECF304D}"/>
              </a:ext>
            </a:extLst>
          </p:cNvPr>
          <p:cNvSpPr txBox="1"/>
          <p:nvPr/>
        </p:nvSpPr>
        <p:spPr>
          <a:xfrm>
            <a:off x="8858793" y="12012116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88A2757A-97BF-0FC4-1AD8-A0CAB1FEFECB}"/>
              </a:ext>
            </a:extLst>
          </p:cNvPr>
          <p:cNvSpPr/>
          <p:nvPr/>
        </p:nvSpPr>
        <p:spPr>
          <a:xfrm>
            <a:off x="13862050" y="3581400"/>
            <a:ext cx="4752419" cy="44243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itolo 4">
            <a:extLst>
              <a:ext uri="{FF2B5EF4-FFF2-40B4-BE49-F238E27FC236}">
                <a16:creationId xmlns:a16="http://schemas.microsoft.com/office/drawing/2014/main" id="{1DE8AC89-E070-2FFC-3DF5-6692DB271EE7}"/>
              </a:ext>
            </a:extLst>
          </p:cNvPr>
          <p:cNvSpPr txBox="1">
            <a:spLocks/>
          </p:cNvSpPr>
          <p:nvPr/>
        </p:nvSpPr>
        <p:spPr>
          <a:xfrm>
            <a:off x="14522355" y="4436428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tx2"/>
                  </a:outerShdw>
                </a:effectLst>
              </a:rPr>
              <a:t>MODULO 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56FC9D4C-364C-57B4-1174-7A5A8C8AD55C}"/>
              </a:ext>
            </a:extLst>
          </p:cNvPr>
          <p:cNvSpPr txBox="1"/>
          <p:nvPr/>
        </p:nvSpPr>
        <p:spPr>
          <a:xfrm>
            <a:off x="14675261" y="4718519"/>
            <a:ext cx="60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I </a:t>
            </a:r>
            <a:r>
              <a:rPr lang="en-US" sz="3600" b="1" dirty="0" err="1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nuovi</a:t>
            </a:r>
            <a:r>
              <a:rPr lang="en-US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mercati</a:t>
            </a:r>
            <a:r>
              <a:rPr lang="en-US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digitali</a:t>
            </a:r>
            <a:endParaRPr lang="it-IT" sz="36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pic>
        <p:nvPicPr>
          <p:cNvPr id="59" name="Immagine 5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2400F21-39AF-8F69-3E38-C8CF63481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30" y="5188575"/>
            <a:ext cx="1585120" cy="2011574"/>
          </a:xfrm>
          <a:prstGeom prst="rect">
            <a:avLst/>
          </a:prstGeom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E55FC6C-9280-B2AC-33D3-C7AE477AEC1A}"/>
              </a:ext>
            </a:extLst>
          </p:cNvPr>
          <p:cNvSpPr txBox="1"/>
          <p:nvPr/>
        </p:nvSpPr>
        <p:spPr>
          <a:xfrm>
            <a:off x="15396370" y="5676149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22AD32AC-FFDE-7127-25D1-C3F2BE4EFF27}"/>
              </a:ext>
            </a:extLst>
          </p:cNvPr>
          <p:cNvSpPr txBox="1"/>
          <p:nvPr/>
        </p:nvSpPr>
        <p:spPr>
          <a:xfrm>
            <a:off x="15548770" y="6738484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C1DB6975-7A57-1598-952E-3AC8A82C36F9}"/>
              </a:ext>
            </a:extLst>
          </p:cNvPr>
          <p:cNvSpPr/>
          <p:nvPr/>
        </p:nvSpPr>
        <p:spPr>
          <a:xfrm rot="262998">
            <a:off x="17245233" y="5638969"/>
            <a:ext cx="5046966" cy="98819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beni&amp;servizi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bisogni&amp;desideri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prezzo&amp;valore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3535C01C-13C4-AABC-9CC4-4E6FD52B781A}"/>
              </a:ext>
            </a:extLst>
          </p:cNvPr>
          <p:cNvSpPr/>
          <p:nvPr/>
        </p:nvSpPr>
        <p:spPr>
          <a:xfrm rot="21315893">
            <a:off x="16666738" y="6658036"/>
            <a:ext cx="4014552" cy="937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Costruire un sito </a:t>
            </a:r>
          </a:p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di e-commerce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7F3CB567-1E96-16F2-F4E8-E54E357707E2}"/>
              </a:ext>
            </a:extLst>
          </p:cNvPr>
          <p:cNvSpPr/>
          <p:nvPr/>
        </p:nvSpPr>
        <p:spPr>
          <a:xfrm>
            <a:off x="14694679" y="8049474"/>
            <a:ext cx="4752419" cy="44243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Titolo 4">
            <a:extLst>
              <a:ext uri="{FF2B5EF4-FFF2-40B4-BE49-F238E27FC236}">
                <a16:creationId xmlns:a16="http://schemas.microsoft.com/office/drawing/2014/main" id="{F147FACF-7BE0-B634-BCC4-B086A6282992}"/>
              </a:ext>
            </a:extLst>
          </p:cNvPr>
          <p:cNvSpPr txBox="1">
            <a:spLocks/>
          </p:cNvSpPr>
          <p:nvPr/>
        </p:nvSpPr>
        <p:spPr>
          <a:xfrm>
            <a:off x="15354984" y="8904502"/>
            <a:ext cx="2346407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r>
              <a:rPr lang="it-IT" sz="3200" dirty="0">
                <a:effectLst>
                  <a:outerShdw dist="132522" dir="2700000" sx="99937" sy="99937" algn="tl" rotWithShape="0">
                    <a:schemeClr val="tx2"/>
                  </a:outerShdw>
                </a:effectLst>
              </a:rPr>
              <a:t>MODULO 4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912C5C2-F9B5-EE5A-87A0-4983785D58ED}"/>
              </a:ext>
            </a:extLst>
          </p:cNvPr>
          <p:cNvSpPr txBox="1"/>
          <p:nvPr/>
        </p:nvSpPr>
        <p:spPr>
          <a:xfrm>
            <a:off x="15507890" y="9186593"/>
            <a:ext cx="60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36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La banca del futuro</a:t>
            </a:r>
            <a:endParaRPr lang="it-IT" sz="36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pic>
        <p:nvPicPr>
          <p:cNvPr id="67" name="Immagine 6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9C975A8-D4EF-4789-A542-938B92F23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959" y="9656649"/>
            <a:ext cx="1585120" cy="2011574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E24DF31-6958-AE06-825D-8AA24A6C461F}"/>
              </a:ext>
            </a:extLst>
          </p:cNvPr>
          <p:cNvSpPr txBox="1"/>
          <p:nvPr/>
        </p:nvSpPr>
        <p:spPr>
          <a:xfrm>
            <a:off x="16228999" y="10144223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TEMATICHE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F0C83DB9-F62B-95B4-BF43-09CE9569D400}"/>
              </a:ext>
            </a:extLst>
          </p:cNvPr>
          <p:cNvSpPr txBox="1"/>
          <p:nvPr/>
        </p:nvSpPr>
        <p:spPr>
          <a:xfrm>
            <a:off x="16381399" y="11206558"/>
            <a:ext cx="608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  <a:latin typeface="Space Grotesk" pitchFamily="2" charset="77"/>
                <a:ea typeface="+mj-ea"/>
                <a:cs typeface="Space Grotesk" pitchFamily="2" charset="77"/>
              </a:rPr>
              <a:t>SFIDA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B7E5606F-DB0D-20C7-15F1-0298E9C8CCFD}"/>
              </a:ext>
            </a:extLst>
          </p:cNvPr>
          <p:cNvSpPr/>
          <p:nvPr/>
        </p:nvSpPr>
        <p:spPr>
          <a:xfrm rot="262998">
            <a:off x="18077441" y="10069336"/>
            <a:ext cx="5334575" cy="98819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ilviaggiodeisoldi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servizibancari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bancainclusiva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bancadelfuturo</a:t>
            </a:r>
            <a:endParaRPr lang="it-IT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71" name="Rettangolo con angoli arrotondati 70">
            <a:extLst>
              <a:ext uri="{FF2B5EF4-FFF2-40B4-BE49-F238E27FC236}">
                <a16:creationId xmlns:a16="http://schemas.microsoft.com/office/drawing/2014/main" id="{9C2FF29D-5216-5A59-9371-F03B40AE6613}"/>
              </a:ext>
            </a:extLst>
          </p:cNvPr>
          <p:cNvSpPr/>
          <p:nvPr/>
        </p:nvSpPr>
        <p:spPr>
          <a:xfrm rot="21315893">
            <a:off x="17500670" y="11157615"/>
            <a:ext cx="3251248" cy="937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Progettare la banca del futuro</a:t>
            </a:r>
            <a:endParaRPr lang="en-US" sz="2400" kern="12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FB4A249D-A285-1EA0-DD72-87EDEF6EEF35}"/>
              </a:ext>
            </a:extLst>
          </p:cNvPr>
          <p:cNvSpPr/>
          <p:nvPr/>
        </p:nvSpPr>
        <p:spPr>
          <a:xfrm rot="21321265">
            <a:off x="10563624" y="10693949"/>
            <a:ext cx="4691225" cy="119355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#budget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entrate&amp;uscite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</a:t>
            </a:r>
            <a:r>
              <a:rPr lang="it-IT" sz="2400" kern="1200" dirty="0" err="1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risparmio&amp;investimento</a:t>
            </a: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 #assicurazioni</a:t>
            </a:r>
            <a:endParaRPr lang="it-IT" sz="2400" dirty="0">
              <a:solidFill>
                <a:schemeClr val="accent6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612C9B37-2471-F6A6-738F-847D98A5F7E3}"/>
              </a:ext>
            </a:extLst>
          </p:cNvPr>
          <p:cNvSpPr/>
          <p:nvPr/>
        </p:nvSpPr>
        <p:spPr>
          <a:xfrm rot="255170">
            <a:off x="9976761" y="12021072"/>
            <a:ext cx="4014552" cy="937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1200" dirty="0">
                <a:solidFill>
                  <a:schemeClr val="accent6"/>
                </a:solidFill>
                <a:latin typeface="Space Grotesk" pitchFamily="2" charset="77"/>
                <a:cs typeface="Space Grotesk" pitchFamily="2" charset="77"/>
              </a:rPr>
              <a:t>Sensibilizzare i giovani alla gestione del denaro</a:t>
            </a:r>
          </a:p>
        </p:txBody>
      </p:sp>
    </p:spTree>
    <p:extLst>
      <p:ext uri="{BB962C8B-B14F-4D97-AF65-F5344CB8AC3E}">
        <p14:creationId xmlns:p14="http://schemas.microsoft.com/office/powerpoint/2010/main" val="70225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0E3E3A-3F2B-C223-A2C9-9814371EB8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F4D4B13F-FFDD-1D98-CEC7-4667241E044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585451" y="4876800"/>
            <a:ext cx="12356525" cy="7201972"/>
          </a:xfrm>
        </p:spPr>
        <p:txBody>
          <a:bodyPr wrap="square" lIns="0" tIns="0" rIns="0" bIns="0" anchor="t">
            <a:spAutoFit/>
          </a:bodyPr>
          <a:lstStyle/>
          <a:p>
            <a:r>
              <a:rPr lang="it-IT" b="1" dirty="0"/>
              <a:t>Il programma si compone di</a:t>
            </a:r>
            <a:r>
              <a:rPr lang="it-IT" dirty="0"/>
              <a:t>: </a:t>
            </a:r>
          </a:p>
          <a:p>
            <a:endParaRPr lang="it-IT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4 moduli della durata di 2 ore ciascuno</a:t>
            </a:r>
            <a:r>
              <a:rPr kumimoji="0" lang="it-IT" sz="3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disponibili su piattaforma digitale e fruibili in classe. </a:t>
            </a:r>
          </a:p>
          <a:p>
            <a:r>
              <a:rPr lang="it-IT" kern="1200" dirty="0">
                <a:solidFill>
                  <a:prstClr val="black"/>
                </a:solidFill>
              </a:rPr>
              <a:t>Ciascun modulo è caratterizzato da attività di orientamento, dalla conoscenza di sé alle professioni del futuro, fino al piano di crescita personale.</a:t>
            </a:r>
          </a:p>
          <a:p>
            <a:pPr algn="l">
              <a:defRPr/>
            </a:pPr>
            <a:endParaRPr lang="it-IT" kern="1200" dirty="0">
              <a:solidFill>
                <a:prstClr val="black"/>
              </a:solidFill>
              <a:latin typeface="Space Grotesk"/>
            </a:endParaRPr>
          </a:p>
          <a:p>
            <a:pPr algn="l">
              <a:defRPr/>
            </a:pPr>
            <a:r>
              <a:rPr lang="it-IT" kern="1200" dirty="0">
                <a:solidFill>
                  <a:prstClr val="black"/>
                </a:solidFill>
                <a:latin typeface="Space Grotesk"/>
              </a:rPr>
              <a:t>Gli incontri prevedranno la presenza in classe di docente e studenti, con l'affiancamento </a:t>
            </a:r>
            <a:r>
              <a:rPr lang="it-IT" b="1" kern="1200" dirty="0">
                <a:solidFill>
                  <a:schemeClr val="tx2"/>
                </a:solidFill>
                <a:latin typeface="Space Grotesk"/>
              </a:rPr>
              <a:t>una volontaria o un volontario esperti d’azienda, adeguatamente formati che contribuiranno a rendere più concreti e coinvolgenti i contenuti delle lezioni anche da remoto</a:t>
            </a:r>
            <a:r>
              <a:rPr lang="it-IT" kern="1200" dirty="0">
                <a:solidFill>
                  <a:prstClr val="black"/>
                </a:solidFill>
                <a:latin typeface="Space Grotesk"/>
              </a:rPr>
              <a:t>.</a:t>
            </a:r>
            <a:endParaRPr lang="it-IT" dirty="0">
              <a:solidFill>
                <a:prstClr val="black"/>
              </a:solidFill>
              <a:latin typeface="Space Grotesk"/>
            </a:endParaRP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345F312F-38EC-4C7D-93E8-2E2863C83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4213" y="5371201"/>
            <a:ext cx="6743290" cy="10893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rPr>
              <a:t>DESTINATARI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kern="1200" dirty="0">
                <a:solidFill>
                  <a:schemeClr val="accent6"/>
                </a:solidFill>
                <a:latin typeface="Space Grotesk Light" pitchFamily="2" charset="77"/>
                <a:cs typeface="Space Grotesk Light" pitchFamily="2" charset="77"/>
              </a:rPr>
              <a:t>Classi I, II e III della scuola secondaria di primo grado.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D72B15DF-F6D2-0614-9C27-0D1673B62E52}"/>
              </a:ext>
            </a:extLst>
          </p:cNvPr>
          <p:cNvSpPr txBox="1">
            <a:spLocks/>
          </p:cNvSpPr>
          <p:nvPr/>
        </p:nvSpPr>
        <p:spPr>
          <a:xfrm>
            <a:off x="3225387" y="7141093"/>
            <a:ext cx="6743290" cy="1621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ea typeface="+mn-ea"/>
                <a:cs typeface="Space Grotesk Light" pitchFamily="2" charset="77"/>
              </a:defRPr>
            </a:lvl1pPr>
            <a:lvl2pPr marL="554215" indent="0">
              <a:buNone/>
              <a:defRPr sz="1697">
                <a:latin typeface="+mn-lt"/>
                <a:ea typeface="+mn-ea"/>
                <a:cs typeface="+mn-cs"/>
              </a:defRPr>
            </a:lvl2pPr>
            <a:lvl3pPr marL="1108430" indent="0">
              <a:buNone/>
              <a:defRPr sz="1455">
                <a:latin typeface="+mn-lt"/>
                <a:ea typeface="+mn-ea"/>
                <a:cs typeface="+mn-cs"/>
              </a:defRPr>
            </a:lvl3pPr>
            <a:lvl4pPr marL="1662644" indent="0">
              <a:buNone/>
              <a:defRPr sz="1211">
                <a:latin typeface="+mn-lt"/>
                <a:ea typeface="+mn-ea"/>
                <a:cs typeface="+mn-cs"/>
              </a:defRPr>
            </a:lvl4pPr>
            <a:lvl5pPr marL="2216859" indent="0">
              <a:buNone/>
              <a:defRPr sz="1211">
                <a:latin typeface="+mn-lt"/>
                <a:ea typeface="+mn-ea"/>
                <a:cs typeface="+mn-cs"/>
              </a:defRPr>
            </a:lvl5pPr>
            <a:lvl6pPr marL="2771074" indent="0">
              <a:buNone/>
              <a:defRPr sz="1211">
                <a:latin typeface="+mn-lt"/>
                <a:ea typeface="+mn-ea"/>
                <a:cs typeface="+mn-cs"/>
              </a:defRPr>
            </a:lvl6pPr>
            <a:lvl7pPr marL="3325289" indent="0">
              <a:buNone/>
              <a:defRPr sz="1211">
                <a:latin typeface="+mn-lt"/>
                <a:ea typeface="+mn-ea"/>
                <a:cs typeface="+mn-cs"/>
              </a:defRPr>
            </a:lvl7pPr>
            <a:lvl8pPr marL="3879505" indent="0">
              <a:buNone/>
              <a:defRPr sz="1211">
                <a:latin typeface="+mn-lt"/>
                <a:ea typeface="+mn-ea"/>
                <a:cs typeface="+mn-cs"/>
              </a:defRPr>
            </a:lvl8pPr>
            <a:lvl9pPr marL="4433720" indent="0">
              <a:buNone/>
              <a:defRPr sz="1211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rPr>
              <a:t>DOVE</a:t>
            </a:r>
          </a:p>
          <a:p>
            <a:pPr algn="l" rtl="0">
              <a:defRPr/>
            </a:pPr>
            <a:r>
              <a:rPr lang="it-IT" kern="1200" dirty="0">
                <a:solidFill>
                  <a:schemeClr val="accent6"/>
                </a:solidFill>
                <a:ea typeface="Calibri" panose="020F0502020204030204"/>
              </a:rPr>
              <a:t>I moduli si svolgono in classe (o in modalità digitale).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3B1D69B-0AE0-42D1-9F1E-5DD0BB35499B}"/>
              </a:ext>
            </a:extLst>
          </p:cNvPr>
          <p:cNvSpPr txBox="1">
            <a:spLocks/>
          </p:cNvSpPr>
          <p:nvPr/>
        </p:nvSpPr>
        <p:spPr>
          <a:xfrm>
            <a:off x="3224213" y="8969893"/>
            <a:ext cx="6130264" cy="1621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pace Grotesk Light" pitchFamily="2" charset="77"/>
                <a:ea typeface="+mn-ea"/>
                <a:cs typeface="Space Grotesk Light" pitchFamily="2" charset="77"/>
              </a:defRPr>
            </a:lvl1pPr>
            <a:lvl2pPr marL="554215" indent="0">
              <a:buNone/>
              <a:defRPr sz="1697">
                <a:latin typeface="+mn-lt"/>
                <a:ea typeface="+mn-ea"/>
                <a:cs typeface="+mn-cs"/>
              </a:defRPr>
            </a:lvl2pPr>
            <a:lvl3pPr marL="1108430" indent="0">
              <a:buNone/>
              <a:defRPr sz="1455">
                <a:latin typeface="+mn-lt"/>
                <a:ea typeface="+mn-ea"/>
                <a:cs typeface="+mn-cs"/>
              </a:defRPr>
            </a:lvl3pPr>
            <a:lvl4pPr marL="1662644" indent="0">
              <a:buNone/>
              <a:defRPr sz="1211">
                <a:latin typeface="+mn-lt"/>
                <a:ea typeface="+mn-ea"/>
                <a:cs typeface="+mn-cs"/>
              </a:defRPr>
            </a:lvl4pPr>
            <a:lvl5pPr marL="2216859" indent="0">
              <a:buNone/>
              <a:defRPr sz="1211">
                <a:latin typeface="+mn-lt"/>
                <a:ea typeface="+mn-ea"/>
                <a:cs typeface="+mn-cs"/>
              </a:defRPr>
            </a:lvl5pPr>
            <a:lvl6pPr marL="2771074" indent="0">
              <a:buNone/>
              <a:defRPr sz="1211">
                <a:latin typeface="+mn-lt"/>
                <a:ea typeface="+mn-ea"/>
                <a:cs typeface="+mn-cs"/>
              </a:defRPr>
            </a:lvl6pPr>
            <a:lvl7pPr marL="3325289" indent="0">
              <a:buNone/>
              <a:defRPr sz="1211">
                <a:latin typeface="+mn-lt"/>
                <a:ea typeface="+mn-ea"/>
                <a:cs typeface="+mn-cs"/>
              </a:defRPr>
            </a:lvl7pPr>
            <a:lvl8pPr marL="3879505" indent="0">
              <a:buNone/>
              <a:defRPr sz="1211">
                <a:latin typeface="+mn-lt"/>
                <a:ea typeface="+mn-ea"/>
                <a:cs typeface="+mn-cs"/>
              </a:defRPr>
            </a:lvl8pPr>
            <a:lvl9pPr marL="4433720" indent="0">
              <a:buNone/>
              <a:defRPr sz="1211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rPr>
              <a:t>DURATA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200" dirty="0">
                <a:solidFill>
                  <a:schemeClr val="accent6"/>
                </a:solidFill>
              </a:rPr>
              <a:t>4 moduli di 2 ore ciascuno.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3ECE0A2-0CF9-F7C5-78C6-BBD61D2AA0F1}"/>
              </a:ext>
            </a:extLst>
          </p:cNvPr>
          <p:cNvSpPr txBox="1">
            <a:spLocks/>
          </p:cNvSpPr>
          <p:nvPr/>
        </p:nvSpPr>
        <p:spPr>
          <a:xfrm>
            <a:off x="3195789" y="10432476"/>
            <a:ext cx="6130264" cy="16219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>
              <a:buNone/>
              <a:defRPr sz="2400" b="0" i="0">
                <a:latin typeface="Space Grotesk Light" pitchFamily="2" charset="77"/>
                <a:ea typeface="+mn-ea"/>
                <a:cs typeface="Space Grotesk Light" pitchFamily="2" charset="77"/>
              </a:defRPr>
            </a:lvl1pPr>
            <a:lvl2pPr marL="554215" indent="0">
              <a:buNone/>
              <a:defRPr sz="1697">
                <a:latin typeface="+mn-lt"/>
                <a:ea typeface="+mn-ea"/>
                <a:cs typeface="+mn-cs"/>
              </a:defRPr>
            </a:lvl2pPr>
            <a:lvl3pPr marL="1108430" indent="0">
              <a:buNone/>
              <a:defRPr sz="1455">
                <a:latin typeface="+mn-lt"/>
                <a:ea typeface="+mn-ea"/>
                <a:cs typeface="+mn-cs"/>
              </a:defRPr>
            </a:lvl3pPr>
            <a:lvl4pPr marL="1662644" indent="0">
              <a:buNone/>
              <a:defRPr sz="1211">
                <a:latin typeface="+mn-lt"/>
                <a:ea typeface="+mn-ea"/>
                <a:cs typeface="+mn-cs"/>
              </a:defRPr>
            </a:lvl4pPr>
            <a:lvl5pPr marL="2216859" indent="0">
              <a:buNone/>
              <a:defRPr sz="1211">
                <a:latin typeface="+mn-lt"/>
                <a:ea typeface="+mn-ea"/>
                <a:cs typeface="+mn-cs"/>
              </a:defRPr>
            </a:lvl5pPr>
            <a:lvl6pPr marL="2771074" indent="0">
              <a:buNone/>
              <a:defRPr sz="1211">
                <a:latin typeface="+mn-lt"/>
                <a:ea typeface="+mn-ea"/>
                <a:cs typeface="+mn-cs"/>
              </a:defRPr>
            </a:lvl6pPr>
            <a:lvl7pPr marL="3325289" indent="0">
              <a:buNone/>
              <a:defRPr sz="1211">
                <a:latin typeface="+mn-lt"/>
                <a:ea typeface="+mn-ea"/>
                <a:cs typeface="+mn-cs"/>
              </a:defRPr>
            </a:lvl7pPr>
            <a:lvl8pPr marL="3879505" indent="0">
              <a:buNone/>
              <a:defRPr sz="1211">
                <a:latin typeface="+mn-lt"/>
                <a:ea typeface="+mn-ea"/>
                <a:cs typeface="+mn-cs"/>
              </a:defRPr>
            </a:lvl8pPr>
            <a:lvl9pPr marL="4433720" indent="0">
              <a:buNone/>
              <a:defRPr sz="1211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cs typeface="Space Grotesk" pitchFamily="2" charset="77"/>
              </a:rPr>
              <a:t>ESPERTI D’AZIENDA</a:t>
            </a:r>
          </a:p>
          <a:p>
            <a:pPr algn="l" rtl="0">
              <a:defRPr/>
            </a:pPr>
            <a:r>
              <a:rPr lang="it-IT" kern="1200" dirty="0">
                <a:solidFill>
                  <a:schemeClr val="accent6"/>
                </a:solidFill>
                <a:latin typeface="Space Grotesk Light"/>
                <a:ea typeface="Calibri" panose="020F0502020204030204"/>
              </a:rPr>
              <a:t>Il programma prevede, a seconda della disponibilità, la partecipazione di esperti ed esperte d’azienda</a:t>
            </a:r>
          </a:p>
        </p:txBody>
      </p:sp>
      <p:pic>
        <p:nvPicPr>
          <p:cNvPr id="21" name="Immagine 30">
            <a:extLst>
              <a:ext uri="{FF2B5EF4-FFF2-40B4-BE49-F238E27FC236}">
                <a16:creationId xmlns:a16="http://schemas.microsoft.com/office/drawing/2014/main" id="{A38AE66E-417F-919C-8E74-BCE28C70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72" y="5213562"/>
            <a:ext cx="926296" cy="914375"/>
          </a:xfrm>
          <a:prstGeom prst="rect">
            <a:avLst/>
          </a:prstGeom>
          <a:noFill/>
        </p:spPr>
      </p:pic>
      <p:pic>
        <p:nvPicPr>
          <p:cNvPr id="22" name="Immagine 29">
            <a:extLst>
              <a:ext uri="{FF2B5EF4-FFF2-40B4-BE49-F238E27FC236}">
                <a16:creationId xmlns:a16="http://schemas.microsoft.com/office/drawing/2014/main" id="{B485F3BA-7212-7AE7-EE6C-205E26254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35" y="7046281"/>
            <a:ext cx="947571" cy="887695"/>
          </a:xfrm>
          <a:prstGeom prst="rect">
            <a:avLst/>
          </a:prstGeom>
          <a:noFill/>
        </p:spPr>
      </p:pic>
      <p:pic>
        <p:nvPicPr>
          <p:cNvPr id="23" name="Immagine 27">
            <a:extLst>
              <a:ext uri="{FF2B5EF4-FFF2-40B4-BE49-F238E27FC236}">
                <a16:creationId xmlns:a16="http://schemas.microsoft.com/office/drawing/2014/main" id="{1EAAE94F-98B2-12C4-D1EF-8A94103C4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88" y="8839200"/>
            <a:ext cx="818464" cy="826764"/>
          </a:xfrm>
          <a:prstGeom prst="rect">
            <a:avLst/>
          </a:prstGeom>
          <a:noFill/>
        </p:spPr>
      </p:pic>
      <p:pic>
        <p:nvPicPr>
          <p:cNvPr id="24" name="Elemento grafico 23" descr="Brainstorming di gruppo con riempimento a tinta unita">
            <a:extLst>
              <a:ext uri="{FF2B5EF4-FFF2-40B4-BE49-F238E27FC236}">
                <a16:creationId xmlns:a16="http://schemas.microsoft.com/office/drawing/2014/main" id="{30FD9025-B5EA-13D9-3B71-04F3E3099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V="1">
            <a:off x="2306463" y="10214287"/>
            <a:ext cx="834714" cy="834714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8A4242B0-986E-075D-80FC-6CB310608CD0}"/>
              </a:ext>
            </a:extLst>
          </p:cNvPr>
          <p:cNvSpPr txBox="1">
            <a:spLocks/>
          </p:cNvSpPr>
          <p:nvPr/>
        </p:nvSpPr>
        <p:spPr>
          <a:xfrm>
            <a:off x="3232151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l"/>
            <a:r>
              <a:rPr lang="it-I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orientamento</a:t>
            </a:r>
          </a:p>
        </p:txBody>
      </p:sp>
      <p:sp>
        <p:nvSpPr>
          <p:cNvPr id="30" name="Titolo 4">
            <a:extLst>
              <a:ext uri="{FF2B5EF4-FFF2-40B4-BE49-F238E27FC236}">
                <a16:creationId xmlns:a16="http://schemas.microsoft.com/office/drawing/2014/main" id="{4CFAD82A-6397-7A09-6469-7FD2638BC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234" y="2951169"/>
            <a:ext cx="15210416" cy="1308050"/>
          </a:xfrm>
        </p:spPr>
        <p:txBody>
          <a:bodyPr wrap="square" lIns="0" tIns="0" rIns="0" bIns="0">
            <a:spAutoFit/>
          </a:bodyPr>
          <a:lstStyle/>
          <a:p>
            <a:pPr algn="l"/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Il programma didattico</a:t>
            </a:r>
          </a:p>
        </p:txBody>
      </p:sp>
      <p:pic>
        <p:nvPicPr>
          <p:cNvPr id="31" name="Immagine 30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3322AC58-3783-F4F3-2D4C-23BCAB91D9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" y="2525503"/>
            <a:ext cx="3185531" cy="48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5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0E3E3A-3F2B-C223-A2C9-9814371EB8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CE7549-0F5A-BBA0-D6F2-14D7DA23641A}"/>
              </a:ext>
            </a:extLst>
          </p:cNvPr>
          <p:cNvSpPr txBox="1"/>
          <p:nvPr/>
        </p:nvSpPr>
        <p:spPr>
          <a:xfrm>
            <a:off x="3376614" y="6697276"/>
            <a:ext cx="553243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ea typeface="+mj-ea"/>
                <a:cs typeface="Space Grotesk" pitchFamily="2" charset="77"/>
              </a:rPr>
              <a:t>CONOSCERE</a:t>
            </a:r>
          </a:p>
          <a:p>
            <a:pPr algn="ctr" rtl="0">
              <a:spcBef>
                <a:spcPct val="0"/>
              </a:spcBef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</a:rPr>
              <a:t>sé stessi e sé stesse</a:t>
            </a:r>
            <a:endParaRPr lang="it-IT" sz="3600" b="1" dirty="0">
              <a:solidFill>
                <a:prstClr val="black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B98008-45C8-C5E4-41B3-5C7258388DCD}"/>
              </a:ext>
            </a:extLst>
          </p:cNvPr>
          <p:cNvSpPr txBox="1"/>
          <p:nvPr/>
        </p:nvSpPr>
        <p:spPr>
          <a:xfrm>
            <a:off x="9717383" y="6702380"/>
            <a:ext cx="494476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ea typeface="+mj-ea"/>
                <a:cs typeface="Space Grotesk" pitchFamily="2" charset="77"/>
              </a:rPr>
              <a:t>CONOSCERE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</a:rPr>
              <a:t>i settori professionali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CA1463-BD5B-9FAF-97F7-A9C7CF943056}"/>
              </a:ext>
            </a:extLst>
          </p:cNvPr>
          <p:cNvSpPr txBox="1"/>
          <p:nvPr/>
        </p:nvSpPr>
        <p:spPr>
          <a:xfrm>
            <a:off x="2950581" y="9961777"/>
            <a:ext cx="6591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ea typeface="+mj-ea"/>
                <a:cs typeface="Space Grotesk" pitchFamily="2" charset="77"/>
              </a:rPr>
              <a:t>DEFINIRE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i propri interessi e le proprie inclinazioni professionali (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orientamento in uscita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E23D39-6CF9-9957-7751-D6D83EFB669E}"/>
              </a:ext>
            </a:extLst>
          </p:cNvPr>
          <p:cNvSpPr txBox="1"/>
          <p:nvPr/>
        </p:nvSpPr>
        <p:spPr>
          <a:xfrm>
            <a:off x="8917283" y="9959876"/>
            <a:ext cx="6544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ea typeface="+mj-ea"/>
                <a:cs typeface="Space Grotesk" pitchFamily="2" charset="77"/>
              </a:rPr>
              <a:t>CREARE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un percorso 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di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crescita</a:t>
            </a:r>
          </a:p>
        </p:txBody>
      </p:sp>
      <p:sp>
        <p:nvSpPr>
          <p:cNvPr id="15" name="Titolo 4">
            <a:extLst>
              <a:ext uri="{FF2B5EF4-FFF2-40B4-BE49-F238E27FC236}">
                <a16:creationId xmlns:a16="http://schemas.microsoft.com/office/drawing/2014/main" id="{793807DB-3062-3F07-D396-7DF191605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742" y="2951168"/>
            <a:ext cx="10714615" cy="1275477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Obiettivi didattici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8B3A129-1937-6A1D-C047-9ED174D96727}"/>
              </a:ext>
            </a:extLst>
          </p:cNvPr>
          <p:cNvSpPr txBox="1">
            <a:spLocks/>
          </p:cNvSpPr>
          <p:nvPr/>
        </p:nvSpPr>
        <p:spPr>
          <a:xfrm>
            <a:off x="3232151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l"/>
            <a:r>
              <a:rPr lang="it-I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orientamento</a:t>
            </a:r>
          </a:p>
        </p:txBody>
      </p:sp>
      <p:pic>
        <p:nvPicPr>
          <p:cNvPr id="18" name="Immagine 17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01284318-B68D-DEAA-5730-629D4E01B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" y="2525503"/>
            <a:ext cx="3185531" cy="482254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1425692-E5C2-5E01-2F6D-C1AEACCE1CF9}"/>
              </a:ext>
            </a:extLst>
          </p:cNvPr>
          <p:cNvSpPr txBox="1"/>
          <p:nvPr/>
        </p:nvSpPr>
        <p:spPr>
          <a:xfrm>
            <a:off x="15734083" y="6697276"/>
            <a:ext cx="65449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it-IT" sz="3600" b="1" dirty="0">
                <a:solidFill>
                  <a:schemeClr val="accent1"/>
                </a:solidFill>
                <a:latin typeface="Space Grotesk" pitchFamily="2" charset="77"/>
                <a:ea typeface="+mj-ea"/>
                <a:cs typeface="Space Grotesk" pitchFamily="2" charset="77"/>
              </a:rPr>
              <a:t>VALORIZZARE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la relazione tra educazione finanziaria e orientamento per costruire il proprio futuro con maggiore consapevolezza, avere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autonomia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economica, partecipare più </a:t>
            </a: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attivamente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</a:rPr>
              <a:t> alla vita economica e sociale del proprio paese</a:t>
            </a:r>
          </a:p>
        </p:txBody>
      </p:sp>
      <p:pic>
        <p:nvPicPr>
          <p:cNvPr id="23" name="Elemento grafico 22" descr="Riflesso con riempimento a tinta unita">
            <a:extLst>
              <a:ext uri="{FF2B5EF4-FFF2-40B4-BE49-F238E27FC236}">
                <a16:creationId xmlns:a16="http://schemas.microsoft.com/office/drawing/2014/main" id="{25EF38D9-9B1D-53FB-41CB-6357B31D5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6250" y="5372219"/>
            <a:ext cx="1247484" cy="1247484"/>
          </a:xfrm>
          <a:prstGeom prst="rect">
            <a:avLst/>
          </a:prstGeom>
        </p:spPr>
      </p:pic>
      <p:pic>
        <p:nvPicPr>
          <p:cNvPr id="25" name="Elemento grafico 24" descr="Frecce a zig zag con riempimento a tinta unita">
            <a:extLst>
              <a:ext uri="{FF2B5EF4-FFF2-40B4-BE49-F238E27FC236}">
                <a16:creationId xmlns:a16="http://schemas.microsoft.com/office/drawing/2014/main" id="{A495C992-5255-F895-9B57-05124895B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5632" y="9049779"/>
            <a:ext cx="914400" cy="914400"/>
          </a:xfrm>
          <a:prstGeom prst="rect">
            <a:avLst/>
          </a:prstGeom>
        </p:spPr>
      </p:pic>
      <p:pic>
        <p:nvPicPr>
          <p:cNvPr id="27" name="Elemento grafico 26" descr="Brindisi con riempimento a tinta unita">
            <a:extLst>
              <a:ext uri="{FF2B5EF4-FFF2-40B4-BE49-F238E27FC236}">
                <a16:creationId xmlns:a16="http://schemas.microsoft.com/office/drawing/2014/main" id="{8ADD7093-5F37-DF16-ED80-6BEAE89FC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91308" y="5387227"/>
            <a:ext cx="1247483" cy="1247483"/>
          </a:xfrm>
          <a:prstGeom prst="rect">
            <a:avLst/>
          </a:prstGeom>
        </p:spPr>
      </p:pic>
      <p:pic>
        <p:nvPicPr>
          <p:cNvPr id="29" name="Elemento grafico 28" descr="Diagramma di flusso con riempimento a tinta unita">
            <a:extLst>
              <a:ext uri="{FF2B5EF4-FFF2-40B4-BE49-F238E27FC236}">
                <a16:creationId xmlns:a16="http://schemas.microsoft.com/office/drawing/2014/main" id="{FFA5FD1E-0212-9224-63A6-C5F8006FE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1908" y="5387227"/>
            <a:ext cx="1247483" cy="1247483"/>
          </a:xfrm>
          <a:prstGeom prst="rect">
            <a:avLst/>
          </a:prstGeom>
        </p:spPr>
      </p:pic>
      <p:pic>
        <p:nvPicPr>
          <p:cNvPr id="31" name="Elemento grafico 30" descr="Seme di germoglio con riempimento a tinta unita">
            <a:extLst>
              <a:ext uri="{FF2B5EF4-FFF2-40B4-BE49-F238E27FC236}">
                <a16:creationId xmlns:a16="http://schemas.microsoft.com/office/drawing/2014/main" id="{CCF1094C-A914-AEBE-A84F-E9986823EE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43002" y="8939052"/>
            <a:ext cx="914400" cy="914400"/>
          </a:xfrm>
          <a:prstGeom prst="rect">
            <a:avLst/>
          </a:prstGeom>
        </p:spPr>
      </p:pic>
      <p:pic>
        <p:nvPicPr>
          <p:cNvPr id="33" name="Elemento grafico 32" descr="Pianta con riempimento a tinta unita">
            <a:extLst>
              <a:ext uri="{FF2B5EF4-FFF2-40B4-BE49-F238E27FC236}">
                <a16:creationId xmlns:a16="http://schemas.microsoft.com/office/drawing/2014/main" id="{33C26BFE-FCCD-E20D-1BD4-C826E0E44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43002" y="140185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9B867E6C-061E-D6EA-D4E1-12E22077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28" y="4646089"/>
            <a:ext cx="5964831" cy="5878800"/>
          </a:xfrm>
          <a:prstGeom prst="rect">
            <a:avLst/>
          </a:prstGeom>
        </p:spPr>
      </p:pic>
      <p:pic>
        <p:nvPicPr>
          <p:cNvPr id="25" name="Immagine 24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9C314C50-AC33-1F34-076B-D5EAC054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933" y="7716131"/>
            <a:ext cx="5965059" cy="58790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0E3E3A-3F2B-C223-A2C9-9814371EB8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2941976" y="12865009"/>
            <a:ext cx="1175457" cy="447926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D12F980E-EC00-94DD-0114-9D6A5E0AB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9026" y="2951168"/>
            <a:ext cx="10714615" cy="1275477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Grotesk" pitchFamily="2" charset="77"/>
                <a:cs typeface="Space Grotesk" pitchFamily="2" charset="77"/>
              </a:rPr>
              <a:t>Caratteristiche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07EE23-96F8-5102-9D21-88F743F0AB99}"/>
              </a:ext>
            </a:extLst>
          </p:cNvPr>
          <p:cNvSpPr txBox="1"/>
          <p:nvPr/>
        </p:nvSpPr>
        <p:spPr>
          <a:xfrm>
            <a:off x="9190945" y="9457429"/>
            <a:ext cx="332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Modulare</a:t>
            </a: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 </a:t>
            </a: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e fruibile </a:t>
            </a: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in presenza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4505DA-53D0-9383-257D-B693407C757E}"/>
              </a:ext>
            </a:extLst>
          </p:cNvPr>
          <p:cNvSpPr txBox="1"/>
          <p:nvPr/>
        </p:nvSpPr>
        <p:spPr>
          <a:xfrm>
            <a:off x="12544367" y="6254447"/>
            <a:ext cx="553243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Possibilità 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di </a:t>
            </a: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volontaria-o</a:t>
            </a:r>
            <a:r>
              <a:rPr lang="it-IT" sz="3600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 </a:t>
            </a:r>
            <a:endParaRPr lang="it-IT" sz="3600" dirty="0">
              <a:solidFill>
                <a:prstClr val="black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da remoto 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o in presenza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C6076B3-CC27-4DF4-BCEE-D14E016104AC}"/>
              </a:ext>
            </a:extLst>
          </p:cNvPr>
          <p:cNvSpPr txBox="1"/>
          <p:nvPr/>
        </p:nvSpPr>
        <p:spPr>
          <a:xfrm>
            <a:off x="17254003" y="9006798"/>
            <a:ext cx="49447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Arial"/>
              </a:rPr>
              <a:t>GRATUITO RICONOSCIUTO 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Arial"/>
              </a:rPr>
              <a:t>COME  EDUCAZIONE CIVICA/ORIENTAMENTO</a:t>
            </a:r>
            <a:endParaRPr lang="it-IT" sz="3600" b="1" dirty="0">
              <a:solidFill>
                <a:prstClr val="black"/>
              </a:solidFill>
              <a:latin typeface="Space Grotesk" pitchFamily="2" charset="77"/>
              <a:ea typeface="+mj-ea"/>
              <a:cs typeface="Space Grotesk" pitchFamily="2" charset="77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DD0DFE0-0C83-2AAE-5F97-77915E024BAF}"/>
              </a:ext>
            </a:extLst>
          </p:cNvPr>
          <p:cNvSpPr txBox="1">
            <a:spLocks/>
          </p:cNvSpPr>
          <p:nvPr/>
        </p:nvSpPr>
        <p:spPr>
          <a:xfrm rot="20857412">
            <a:off x="20336760" y="8245402"/>
            <a:ext cx="1057046" cy="1831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r"/>
            <a:r>
              <a:rPr lang="it-IT" sz="1400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55107A05-B24D-E1FE-A429-821141E9C8E0}"/>
              </a:ext>
            </a:extLst>
          </p:cNvPr>
          <p:cNvSpPr txBox="1">
            <a:spLocks/>
          </p:cNvSpPr>
          <p:nvPr/>
        </p:nvSpPr>
        <p:spPr>
          <a:xfrm>
            <a:off x="3232151" y="2144811"/>
            <a:ext cx="15430499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0000" b="0" i="0">
                <a:ln w="12700">
                  <a:solidFill>
                    <a:schemeClr val="accent6"/>
                  </a:solidFill>
                </a:ln>
                <a:solidFill>
                  <a:srgbClr val="FFFFFF"/>
                </a:solidFill>
                <a:effectLst>
                  <a:outerShdw dist="132522" dir="2700000" sx="99937" sy="99937" algn="tl" rotWithShape="0">
                    <a:prstClr val="black"/>
                  </a:outerShdw>
                </a:effectLst>
                <a:latin typeface="BD Caramel"/>
                <a:ea typeface="+mj-ea"/>
                <a:cs typeface="BD Caramel"/>
              </a:defRPr>
            </a:lvl1pPr>
          </a:lstStyle>
          <a:p>
            <a:pPr algn="l"/>
            <a:r>
              <a:rPr lang="it-I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orientamento</a:t>
            </a:r>
          </a:p>
        </p:txBody>
      </p:sp>
      <p:pic>
        <p:nvPicPr>
          <p:cNvPr id="16" name="Immagine 15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3C8DC419-6EAA-B299-7881-A84E706E0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" y="2525503"/>
            <a:ext cx="3185531" cy="4822540"/>
          </a:xfrm>
          <a:prstGeom prst="rect">
            <a:avLst/>
          </a:prstGeom>
        </p:spPr>
      </p:pic>
      <p:pic>
        <p:nvPicPr>
          <p:cNvPr id="18" name="Immagine 17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446A0B2C-2F09-4807-18C6-39D54153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45" y="7541689"/>
            <a:ext cx="5965059" cy="5879025"/>
          </a:xfrm>
          <a:prstGeom prst="rect">
            <a:avLst/>
          </a:prstGeom>
        </p:spPr>
      </p:pic>
      <p:pic>
        <p:nvPicPr>
          <p:cNvPr id="5" name="Immagine 19" descr="Immagine che contiene cerchio, design&#10;&#10;Descrizione generata automaticamente">
            <a:extLst>
              <a:ext uri="{FF2B5EF4-FFF2-40B4-BE49-F238E27FC236}">
                <a16:creationId xmlns:a16="http://schemas.microsoft.com/office/drawing/2014/main" id="{65A95659-670A-8F3C-45FC-132A23E26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26" y="4648200"/>
            <a:ext cx="5901024" cy="5815912"/>
          </a:xfrm>
          <a:prstGeom prst="rect">
            <a:avLst/>
          </a:prstGeom>
        </p:spPr>
      </p:pic>
      <p:sp>
        <p:nvSpPr>
          <p:cNvPr id="14" name="CasellaDiTesto 23">
            <a:extLst>
              <a:ext uri="{FF2B5EF4-FFF2-40B4-BE49-F238E27FC236}">
                <a16:creationId xmlns:a16="http://schemas.microsoft.com/office/drawing/2014/main" id="{C308D6F2-8CA8-EA5C-5634-A8081A817032}"/>
              </a:ext>
            </a:extLst>
          </p:cNvPr>
          <p:cNvSpPr txBox="1"/>
          <p:nvPr/>
        </p:nvSpPr>
        <p:spPr>
          <a:xfrm>
            <a:off x="4091873" y="6254447"/>
            <a:ext cx="454074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it-IT" sz="3600" b="1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Montserrat Bold"/>
              </a:rPr>
              <a:t>Docente </a:t>
            </a:r>
            <a:r>
              <a:rPr lang="it-IT" sz="3600" dirty="0">
                <a:solidFill>
                  <a:prstClr val="black"/>
                </a:solidFill>
                <a:latin typeface="Space Grotesk"/>
                <a:ea typeface="+mj-ea"/>
                <a:cs typeface="Space Grotesk" pitchFamily="2" charset="77"/>
                <a:sym typeface="Montserrat Bold"/>
              </a:rPr>
              <a:t>della scuola </a:t>
            </a:r>
            <a:endParaRPr lang="it-IT" sz="3600" dirty="0">
              <a:solidFill>
                <a:prstClr val="black"/>
              </a:solidFill>
              <a:latin typeface="Space Grotesk" pitchFamily="2" charset="77"/>
              <a:ea typeface="+mj-ea"/>
              <a:cs typeface="Space Grotesk" pitchFamily="2" charset="77"/>
              <a:sym typeface="Montserrat Bold"/>
            </a:endParaRP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Space Grotesk" pitchFamily="2" charset="77"/>
                <a:ea typeface="+mj-ea"/>
                <a:cs typeface="Space Grotesk" pitchFamily="2" charset="77"/>
                <a:sym typeface="Montserrat Bold"/>
              </a:rPr>
              <a:t>(Gli incontri si svolgono in classe)</a:t>
            </a:r>
          </a:p>
        </p:txBody>
      </p:sp>
    </p:spTree>
    <p:extLst>
      <p:ext uri="{BB962C8B-B14F-4D97-AF65-F5344CB8AC3E}">
        <p14:creationId xmlns:p14="http://schemas.microsoft.com/office/powerpoint/2010/main" val="1380524865"/>
      </p:ext>
    </p:extLst>
  </p:cSld>
  <p:clrMapOvr>
    <a:masterClrMapping/>
  </p:clrMapOvr>
</p:sld>
</file>

<file path=ppt/theme/theme1.xml><?xml version="1.0" encoding="utf-8"?>
<a:theme xmlns:a="http://schemas.openxmlformats.org/drawingml/2006/main" name="CSF - P0 viola">
  <a:themeElements>
    <a:clrScheme name="CONTA SUL FUTURO!">
      <a:dk1>
        <a:srgbClr val="8879B6"/>
      </a:dk1>
      <a:lt1>
        <a:srgbClr val="DCD5EA"/>
      </a:lt1>
      <a:dk2>
        <a:srgbClr val="00A996"/>
      </a:dk2>
      <a:lt2>
        <a:srgbClr val="CEE7E5"/>
      </a:lt2>
      <a:accent1>
        <a:srgbClr val="5CC4EE"/>
      </a:accent1>
      <a:accent2>
        <a:srgbClr val="C6E5F3"/>
      </a:accent2>
      <a:accent3>
        <a:srgbClr val="DB73AB"/>
      </a:accent3>
      <a:accent4>
        <a:srgbClr val="FADFEC"/>
      </a:accent4>
      <a:accent5>
        <a:srgbClr val="ECEAED"/>
      </a:accent5>
      <a:accent6>
        <a:srgbClr val="1B1C1A"/>
      </a:accent6>
      <a:hlink>
        <a:srgbClr val="00A894"/>
      </a:hlink>
      <a:folHlink>
        <a:srgbClr val="5CC4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F - P1 verde">
  <a:themeElements>
    <a:clrScheme name="CONTA SUL FUTURO!">
      <a:dk1>
        <a:srgbClr val="8879B6"/>
      </a:dk1>
      <a:lt1>
        <a:srgbClr val="DCD5EA"/>
      </a:lt1>
      <a:dk2>
        <a:srgbClr val="00A996"/>
      </a:dk2>
      <a:lt2>
        <a:srgbClr val="CEE7E5"/>
      </a:lt2>
      <a:accent1>
        <a:srgbClr val="5CC4EE"/>
      </a:accent1>
      <a:accent2>
        <a:srgbClr val="C6E5F3"/>
      </a:accent2>
      <a:accent3>
        <a:srgbClr val="DB73AB"/>
      </a:accent3>
      <a:accent4>
        <a:srgbClr val="FADFEC"/>
      </a:accent4>
      <a:accent5>
        <a:srgbClr val="ECEAED"/>
      </a:accent5>
      <a:accent6>
        <a:srgbClr val="1B1C1A"/>
      </a:accent6>
      <a:hlink>
        <a:srgbClr val="00A894"/>
      </a:hlink>
      <a:folHlink>
        <a:srgbClr val="5CC4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SF - P3 azzurro">
  <a:themeElements>
    <a:clrScheme name="CONTA SUL FUTURO!">
      <a:dk1>
        <a:srgbClr val="8879B6"/>
      </a:dk1>
      <a:lt1>
        <a:srgbClr val="DCD5EA"/>
      </a:lt1>
      <a:dk2>
        <a:srgbClr val="00A996"/>
      </a:dk2>
      <a:lt2>
        <a:srgbClr val="CEE7E5"/>
      </a:lt2>
      <a:accent1>
        <a:srgbClr val="5CC4EE"/>
      </a:accent1>
      <a:accent2>
        <a:srgbClr val="C6E5F3"/>
      </a:accent2>
      <a:accent3>
        <a:srgbClr val="DB73AB"/>
      </a:accent3>
      <a:accent4>
        <a:srgbClr val="FADFEC"/>
      </a:accent4>
      <a:accent5>
        <a:srgbClr val="ECEAED"/>
      </a:accent5>
      <a:accent6>
        <a:srgbClr val="1B1C1A"/>
      </a:accent6>
      <a:hlink>
        <a:srgbClr val="00A894"/>
      </a:hlink>
      <a:folHlink>
        <a:srgbClr val="5CC4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D32E7C42804343A23C763867284D96" ma:contentTypeVersion="18" ma:contentTypeDescription="Creare un nuovo documento." ma:contentTypeScope="" ma:versionID="c309b263fefaaca29e902c8953ff9578">
  <xsd:schema xmlns:xsd="http://www.w3.org/2001/XMLSchema" xmlns:xs="http://www.w3.org/2001/XMLSchema" xmlns:p="http://schemas.microsoft.com/office/2006/metadata/properties" xmlns:ns2="b2b67e94-f608-4735-9409-06eb1fdf02ba" xmlns:ns3="bf372d7f-e133-43f1-b456-0d4c5d2991e5" targetNamespace="http://schemas.microsoft.com/office/2006/metadata/properties" ma:root="true" ma:fieldsID="c70af740b57dfeedb11aea5e673ea400" ns2:_="" ns3:_="">
    <xsd:import namespace="b2b67e94-f608-4735-9409-06eb1fdf02ba"/>
    <xsd:import namespace="bf372d7f-e133-43f1-b456-0d4c5d299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67e94-f608-4735-9409-06eb1fdf02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89282b54-c6ec-495d-928f-57279a578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72d7f-e133-43f1-b456-0d4c5d2991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01e9b6b-9bfd-4994-97e0-be542117b972}" ma:internalName="TaxCatchAll" ma:showField="CatchAllData" ma:web="bf372d7f-e133-43f1-b456-0d4c5d299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b67e94-f608-4735-9409-06eb1fdf02ba">
      <Terms xmlns="http://schemas.microsoft.com/office/infopath/2007/PartnerControls"/>
    </lcf76f155ced4ddcb4097134ff3c332f>
    <TaxCatchAll xmlns="bf372d7f-e133-43f1-b456-0d4c5d2991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6491B-401A-4E53-8140-E29319F30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67e94-f608-4735-9409-06eb1fdf02ba"/>
    <ds:schemaRef ds:uri="bf372d7f-e133-43f1-b456-0d4c5d299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34DDE-9791-4095-9617-EE346846DE6A}">
  <ds:schemaRefs>
    <ds:schemaRef ds:uri="http://www.w3.org/XML/1998/namespace"/>
    <ds:schemaRef ds:uri="http://schemas.microsoft.com/office/2006/documentManagement/types"/>
    <ds:schemaRef ds:uri="b2b67e94-f608-4735-9409-06eb1fdf02ba"/>
    <ds:schemaRef ds:uri="http://purl.org/dc/terms/"/>
    <ds:schemaRef ds:uri="http://purl.org/dc/dcmitype/"/>
    <ds:schemaRef ds:uri="http://schemas.microsoft.com/office/infopath/2007/PartnerControls"/>
    <ds:schemaRef ds:uri="bf372d7f-e133-43f1-b456-0d4c5d2991e5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BF07318-89EA-4C1A-BD1E-11D6D91EE0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707</Words>
  <Application>Microsoft Macintosh PowerPoint</Application>
  <PresentationFormat>Personalizzato</PresentationFormat>
  <Paragraphs>169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Arial</vt:lpstr>
      <vt:lpstr>BD Caramel</vt:lpstr>
      <vt:lpstr>Calibri</vt:lpstr>
      <vt:lpstr>Calibri Light</vt:lpstr>
      <vt:lpstr>Space Grotesk</vt:lpstr>
      <vt:lpstr>Space Grotesk Light</vt:lpstr>
      <vt:lpstr>CSF - P0 viola</vt:lpstr>
      <vt:lpstr>CSF - P1 verde</vt:lpstr>
      <vt:lpstr>CSF - P3 azzurro</vt:lpstr>
      <vt:lpstr>Personalizza struttura</vt:lpstr>
      <vt:lpstr>Presentazione standard di PowerPoint</vt:lpstr>
      <vt:lpstr>Il programma</vt:lpstr>
      <vt:lpstr>Il programma didattico</vt:lpstr>
      <vt:lpstr>Obiettivi didattici</vt:lpstr>
      <vt:lpstr>Caratteristiche</vt:lpstr>
      <vt:lpstr>I moduli</vt:lpstr>
      <vt:lpstr>Il programma didattico</vt:lpstr>
      <vt:lpstr>Obiettivi didattici</vt:lpstr>
      <vt:lpstr>Caratteristiche</vt:lpstr>
      <vt:lpstr>I moduli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Brochure_01</dc:title>
  <dc:creator>Michela Granata</dc:creator>
  <cp:lastModifiedBy>Giulia Sinagra</cp:lastModifiedBy>
  <cp:revision>66</cp:revision>
  <dcterms:created xsi:type="dcterms:W3CDTF">2023-09-01T07:11:56Z</dcterms:created>
  <dcterms:modified xsi:type="dcterms:W3CDTF">2024-08-30T09:20:59Z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Illustrator 27.5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2023-09-01T00:00:00Z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0x01010060D32E7C42804343A23C763867284D96</vt:lpwstr>
  </property>
  <property fmtid="{D5CDD505-2E9C-101B-9397-08002B2CF9AE}" pid="8" name="MediaServiceImageTags">
    <vt:lpwstr/>
  </property>
</Properties>
</file>